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5"/>
  </p:notesMasterIdLst>
  <p:sldIdLst>
    <p:sldId id="334" r:id="rId2"/>
    <p:sldId id="270" r:id="rId3"/>
    <p:sldId id="336" r:id="rId4"/>
    <p:sldId id="337" r:id="rId5"/>
    <p:sldId id="338" r:id="rId6"/>
    <p:sldId id="335" r:id="rId7"/>
    <p:sldId id="339" r:id="rId8"/>
    <p:sldId id="340" r:id="rId9"/>
    <p:sldId id="341" r:id="rId10"/>
    <p:sldId id="342" r:id="rId11"/>
    <p:sldId id="343" r:id="rId12"/>
    <p:sldId id="349" r:id="rId13"/>
    <p:sldId id="346" r:id="rId14"/>
    <p:sldId id="347" r:id="rId15"/>
    <p:sldId id="353" r:id="rId16"/>
    <p:sldId id="350" r:id="rId17"/>
    <p:sldId id="354" r:id="rId18"/>
    <p:sldId id="355" r:id="rId19"/>
    <p:sldId id="356" r:id="rId20"/>
    <p:sldId id="351" r:id="rId21"/>
    <p:sldId id="352" r:id="rId22"/>
    <p:sldId id="357" r:id="rId23"/>
    <p:sldId id="332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4D3C"/>
    <a:srgbClr val="F4B183"/>
    <a:srgbClr val="FFD966"/>
    <a:srgbClr val="FFFFFF"/>
    <a:srgbClr val="CB1026"/>
    <a:srgbClr val="A910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422" autoAdjust="0"/>
  </p:normalViewPr>
  <p:slideViewPr>
    <p:cSldViewPr snapToGrid="0">
      <p:cViewPr varScale="1">
        <p:scale>
          <a:sx n="149" d="100"/>
          <a:sy n="149" d="100"/>
        </p:scale>
        <p:origin x="108" y="4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29139-8C0E-4BC5-8AA8-352B8B06A143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F00D7-67CC-416B-85A8-78AABDECC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46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35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694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906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278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164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486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448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2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996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42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8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483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87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44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383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24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01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397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4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00D7-67CC-416B-85A8-78AABDECC8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99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DA927-7C77-46BF-8590-80A9AAD7E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1635CC-5607-4FE2-A55C-13F4F819C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BD719-8D2E-4762-A8A7-E6550BA3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06DDB2-0BAA-4A1B-8E01-440189D6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C2A95-2A43-44C0-971D-313E299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08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1F9B8-80C4-45E0-B5D8-7E4B3C92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42D22C-0976-4C7B-904B-B8F3FC3F1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E9E985-A50B-44BA-BCA3-BBC3451E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283C85-A48B-4444-8DE9-D00EE472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BE32F2-5CE6-42EB-A448-37EA1B81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08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91CD93-A48C-4041-A74E-94668C60F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A49C93-81CC-4A4C-A7E8-A5C506C88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94F25C-1BB9-483E-9DBE-BFA4BAF1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5FE05-9095-4863-87EE-DC15F2AA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CAED1F-BA8B-4C07-9568-7105375D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892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27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C4D8E-521E-4CBD-BCBF-34E17F17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02641-0470-4D22-8942-95EFBBD19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E0731-0605-4313-9557-E125153B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22C17-EAF2-4415-912D-5A39CDAC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507B3-0162-4E7C-8C66-6D30FAEA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43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33E63-1F6D-4AFA-B745-C08B6287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546C21-4CC2-4EE8-9F5D-7BB821E80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2AEF6-24D1-4624-A515-C6FC051ED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6C238-6A1D-44F0-9DD3-EFA134DF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6D57DF-46C5-4ECE-8C1F-E3AEF616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244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26102-718F-4F5A-9C6C-D5625262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E15EE-F9E5-4AEE-AE07-14416C45E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83E269-9B84-40E4-BA86-1979D700E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083B97-C054-4E2B-BDC2-7CB8604B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A45930-5DAD-4966-9BF5-77184C4D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F03867-D7E8-49F6-839F-7DE24629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663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AA010-EFF1-4A45-A450-FD234F749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97D7C9-B06E-4551-A83F-F43C879F9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58E97C-2380-47ED-A167-AB265358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E3C475-53DF-46CE-8370-754A75A1C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16576B-6948-44EF-8ED0-870273588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15C7AF-6C2E-4EAC-B99C-5FE72F18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CB4388-25C1-47E9-A621-27E941F6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659D1-1A3D-4B3E-BF0C-D9A48610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04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97D32-9991-49C0-9506-6D721AD3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029655-2FA1-4653-8A1E-8EE476E5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A109A1-B329-412A-8DE3-6E204111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B3AA8A-A457-4781-AD58-1A59CAB1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8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214A06-92DC-43C1-AFD7-05096230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868199-988A-4661-8CAF-21B76A59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87BC11-B0FA-4052-927C-2BD8EA18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8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71C13-D67C-420B-9A2A-FBB614D1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9DE3D2-CBE5-4BA5-AF77-9C7788F76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502952-C7AA-4F4D-BE8A-542559F7B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8A0692-F27B-4789-9439-1E0B9DE3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BE453C-D864-4B95-9118-57A53AE6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E40109-8078-483D-A351-7E7C380F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58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0CD88-1BA1-4589-9C5F-7B5E8C0F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C688F4-C63D-45D8-9A45-2409F4820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3C047E-9A3B-4C27-858C-F40C826D6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E53CA8-31D0-4994-9389-8B769FD69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4E3C3-C86B-46B2-A189-7C6A67F8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BBBF3E-029B-47D1-B19F-519888C6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7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70D006-891B-41CF-B864-EC126481A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5BECE-9380-44DE-8281-5A67A1973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DAE804-D2B3-4C96-93E7-B0FFDC89C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F2F4E-4A1E-4F27-A0E5-674A0612C6D5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AF29AB-4D2D-447C-BB30-4F1A81738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03A39A-5A52-467D-B82E-9CBCAF953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C6D1D-0F01-4B5B-BFBD-B4EA9937E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37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video" Target="../media/media1.m4v"/><Relationship Id="rId7" Type="http://schemas.openxmlformats.org/officeDocument/2006/relationships/notesSlide" Target="../notesSlides/notesSlide8.xml"/><Relationship Id="rId2" Type="http://schemas.microsoft.com/office/2007/relationships/media" Target="../media/media1.m4v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7.xml"/><Relationship Id="rId5" Type="http://schemas.openxmlformats.org/officeDocument/2006/relationships/video" Target="../media/media2.m4v"/><Relationship Id="rId4" Type="http://schemas.microsoft.com/office/2007/relationships/media" Target="../media/media2.m4v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0407C943-EF18-4505-98C5-D01BA444A97D}"/>
              </a:ext>
            </a:extLst>
          </p:cNvPr>
          <p:cNvSpPr/>
          <p:nvPr/>
        </p:nvSpPr>
        <p:spPr>
          <a:xfrm>
            <a:off x="-2514074" y="-2446500"/>
            <a:ext cx="5789886" cy="587565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F14C7BC-197C-4398-A71D-07AC82423932}"/>
              </a:ext>
            </a:extLst>
          </p:cNvPr>
          <p:cNvSpPr/>
          <p:nvPr/>
        </p:nvSpPr>
        <p:spPr>
          <a:xfrm>
            <a:off x="10731320" y="475810"/>
            <a:ext cx="2910081" cy="29531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0488FF2-0373-46FC-AAE2-7768FD798E55}"/>
              </a:ext>
            </a:extLst>
          </p:cNvPr>
          <p:cNvSpPr/>
          <p:nvPr/>
        </p:nvSpPr>
        <p:spPr>
          <a:xfrm>
            <a:off x="2157179" y="6110162"/>
            <a:ext cx="1543183" cy="156604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9E54C55-DDFF-42E8-9E67-6CB593EA23F0}"/>
              </a:ext>
            </a:extLst>
          </p:cNvPr>
          <p:cNvSpPr/>
          <p:nvPr/>
        </p:nvSpPr>
        <p:spPr>
          <a:xfrm>
            <a:off x="1261734" y="5541884"/>
            <a:ext cx="895446" cy="90871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08768CE-3DC0-49D1-A691-4E6719C16B5C}"/>
              </a:ext>
            </a:extLst>
          </p:cNvPr>
          <p:cNvSpPr/>
          <p:nvPr/>
        </p:nvSpPr>
        <p:spPr>
          <a:xfrm>
            <a:off x="9210765" y="5558937"/>
            <a:ext cx="2629544" cy="26684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D1F9EF-5131-A706-2875-7694154DC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48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B1026"/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17211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Why MOBA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为什么选择</a:t>
              </a:r>
              <a:r>
                <a:rPr lang="en-US" altLang="zh-CN" dirty="0"/>
                <a:t>MOBA</a:t>
              </a:r>
              <a:r>
                <a:rPr lang="zh-CN" altLang="en-US" dirty="0"/>
                <a:t>游戏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67BF596-8A38-4CF0-B1E4-4A5BC52AF896}"/>
              </a:ext>
            </a:extLst>
          </p:cNvPr>
          <p:cNvSpPr txBox="1"/>
          <p:nvPr/>
        </p:nvSpPr>
        <p:spPr>
          <a:xfrm>
            <a:off x="2787537" y="2121199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多智能体合作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团战需要默契的配合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5C4E74-FFDA-DA46-EB22-665142D29309}"/>
              </a:ext>
            </a:extLst>
          </p:cNvPr>
          <p:cNvSpPr txBox="1"/>
          <p:nvPr/>
        </p:nvSpPr>
        <p:spPr>
          <a:xfrm>
            <a:off x="2787537" y="4445243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长短期决策挑战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需要短期的优势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更需要最终的胜利</a:t>
            </a:r>
          </a:p>
        </p:txBody>
      </p:sp>
      <p:pic>
        <p:nvPicPr>
          <p:cNvPr id="3" name="03.cooperate.4ab95d0">
            <a:hlinkClick r:id="" action="ppaction://media"/>
            <a:extLst>
              <a:ext uri="{FF2B5EF4-FFF2-40B4-BE49-F238E27FC236}">
                <a16:creationId xmlns:a16="http://schemas.microsoft.com/office/drawing/2014/main" id="{17092F44-9450-3C39-48FE-3F967E097E9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25464" y="992726"/>
            <a:ext cx="4533895" cy="2550316"/>
          </a:xfrm>
          <a:prstGeom prst="rect">
            <a:avLst/>
          </a:prstGeom>
        </p:spPr>
      </p:pic>
      <p:pic>
        <p:nvPicPr>
          <p:cNvPr id="6" name="04.decision.4061947">
            <a:hlinkClick r:id="" action="ppaction://media"/>
            <a:extLst>
              <a:ext uri="{FF2B5EF4-FFF2-40B4-BE49-F238E27FC236}">
                <a16:creationId xmlns:a16="http://schemas.microsoft.com/office/drawing/2014/main" id="{85B1218A-7D6A-B2D8-39FD-016E5E3746AB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34044" y="3669730"/>
            <a:ext cx="4533895" cy="2550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865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8034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History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开悟大赛历史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FEF3151B-633A-500A-A21B-C7B389E23A26}"/>
              </a:ext>
            </a:extLst>
          </p:cNvPr>
          <p:cNvSpPr/>
          <p:nvPr/>
        </p:nvSpPr>
        <p:spPr>
          <a:xfrm>
            <a:off x="2186638" y="2598255"/>
            <a:ext cx="641423" cy="641423"/>
          </a:xfrm>
          <a:prstGeom prst="roundRect">
            <a:avLst>
              <a:gd name="adj" fmla="val 29384"/>
            </a:avLst>
          </a:prstGeom>
          <a:solidFill>
            <a:srgbClr val="CB1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ounded Rectangle 11">
            <a:extLst>
              <a:ext uri="{FF2B5EF4-FFF2-40B4-BE49-F238E27FC236}">
                <a16:creationId xmlns:a16="http://schemas.microsoft.com/office/drawing/2014/main" id="{731BABE2-7B5A-1262-371D-1CD4382FE7F5}"/>
              </a:ext>
            </a:extLst>
          </p:cNvPr>
          <p:cNvSpPr/>
          <p:nvPr/>
        </p:nvSpPr>
        <p:spPr>
          <a:xfrm>
            <a:off x="5350162" y="3976728"/>
            <a:ext cx="640080" cy="640080"/>
          </a:xfrm>
          <a:prstGeom prst="roundRect">
            <a:avLst>
              <a:gd name="adj" fmla="val 2938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E4849976-5145-BC73-34C7-B07A1731734C}"/>
              </a:ext>
            </a:extLst>
          </p:cNvPr>
          <p:cNvSpPr/>
          <p:nvPr/>
        </p:nvSpPr>
        <p:spPr>
          <a:xfrm>
            <a:off x="8702316" y="2414628"/>
            <a:ext cx="640080" cy="640080"/>
          </a:xfrm>
          <a:prstGeom prst="roundRect">
            <a:avLst>
              <a:gd name="adj" fmla="val 29384"/>
            </a:avLst>
          </a:prstGeom>
          <a:solidFill>
            <a:srgbClr val="CB1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A73227F-F59B-C5AC-160C-86C5C6FAAE4C}"/>
              </a:ext>
            </a:extLst>
          </p:cNvPr>
          <p:cNvSpPr/>
          <p:nvPr/>
        </p:nvSpPr>
        <p:spPr>
          <a:xfrm>
            <a:off x="2126116" y="2537733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rgbClr val="CB102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35CE0F7-FDE7-E48B-5D54-0322003F1B1F}"/>
              </a:ext>
            </a:extLst>
          </p:cNvPr>
          <p:cNvSpPr/>
          <p:nvPr/>
        </p:nvSpPr>
        <p:spPr>
          <a:xfrm>
            <a:off x="5288969" y="3914863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B19D85-4C1B-DDC3-DD49-FDE4E8C5CDF9}"/>
              </a:ext>
            </a:extLst>
          </p:cNvPr>
          <p:cNvSpPr/>
          <p:nvPr/>
        </p:nvSpPr>
        <p:spPr>
          <a:xfrm>
            <a:off x="8641123" y="2352763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rgbClr val="CB102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E8BCFE8B-8F39-98DF-D10F-3AAED102A10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888581" y="2918966"/>
            <a:ext cx="2400388" cy="137713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804B8F-2DD2-D68D-9072-2DD442289C5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051434" y="2733996"/>
            <a:ext cx="2589689" cy="15621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875A93D-D25D-D73E-5812-F26C523FA833}"/>
              </a:ext>
            </a:extLst>
          </p:cNvPr>
          <p:cNvSpPr txBox="1"/>
          <p:nvPr/>
        </p:nvSpPr>
        <p:spPr>
          <a:xfrm>
            <a:off x="1455488" y="3515509"/>
            <a:ext cx="210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第一届赛事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7D71716-10BD-7A49-86FF-1163228D1CE7}"/>
              </a:ext>
            </a:extLst>
          </p:cNvPr>
          <p:cNvSpPr txBox="1"/>
          <p:nvPr/>
        </p:nvSpPr>
        <p:spPr>
          <a:xfrm>
            <a:off x="1333887" y="3927641"/>
            <a:ext cx="2346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中科大、清华大学、北京大学等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所高校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76D1BFB-30B7-E5B6-E8B1-2F8418CCFCAC}"/>
              </a:ext>
            </a:extLst>
          </p:cNvPr>
          <p:cNvSpPr txBox="1"/>
          <p:nvPr/>
        </p:nvSpPr>
        <p:spPr>
          <a:xfrm>
            <a:off x="4812986" y="1971791"/>
            <a:ext cx="193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第二届赛事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A09809-7AA3-C046-862B-5533DCA53213}"/>
              </a:ext>
            </a:extLst>
          </p:cNvPr>
          <p:cNvSpPr txBox="1"/>
          <p:nvPr/>
        </p:nvSpPr>
        <p:spPr>
          <a:xfrm>
            <a:off x="4982403" y="2386858"/>
            <a:ext cx="1594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扩大规模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三十余所高校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轻量化编程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增加易用性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EDB4414-91D2-638A-56E7-95F6C7C05439}"/>
              </a:ext>
            </a:extLst>
          </p:cNvPr>
          <p:cNvSpPr txBox="1"/>
          <p:nvPr/>
        </p:nvSpPr>
        <p:spPr>
          <a:xfrm>
            <a:off x="7911296" y="980879"/>
            <a:ext cx="222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第三届赛事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A10D8F9-F8C9-1A16-2ECF-DC06AF9D1703}"/>
              </a:ext>
            </a:extLst>
          </p:cNvPr>
          <p:cNvSpPr txBox="1"/>
          <p:nvPr/>
        </p:nvSpPr>
        <p:spPr>
          <a:xfrm>
            <a:off x="7559905" y="1361423"/>
            <a:ext cx="2924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更多海内外一流高校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更多英雄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14C8A3-2AB3-0875-697A-12A7C34346D1}"/>
              </a:ext>
            </a:extLst>
          </p:cNvPr>
          <p:cNvSpPr/>
          <p:nvPr/>
        </p:nvSpPr>
        <p:spPr>
          <a:xfrm>
            <a:off x="2380269" y="2771039"/>
            <a:ext cx="254160" cy="295854"/>
          </a:xfrm>
          <a:custGeom>
            <a:avLst/>
            <a:gdLst>
              <a:gd name="connsiteX0" fmla="*/ 281880 w 510981"/>
              <a:gd name="connsiteY0" fmla="*/ 303843 h 594805"/>
              <a:gd name="connsiteX1" fmla="*/ 376168 w 510981"/>
              <a:gd name="connsiteY1" fmla="*/ 303843 h 594805"/>
              <a:gd name="connsiteX2" fmla="*/ 376168 w 510981"/>
              <a:gd name="connsiteY2" fmla="*/ 375275 h 594805"/>
              <a:gd name="connsiteX3" fmla="*/ 281880 w 510981"/>
              <a:gd name="connsiteY3" fmla="*/ 375275 h 594805"/>
              <a:gd name="connsiteX4" fmla="*/ 244776 w 510981"/>
              <a:gd name="connsiteY4" fmla="*/ 271448 h 594805"/>
              <a:gd name="connsiteX5" fmla="*/ 244776 w 510981"/>
              <a:gd name="connsiteY5" fmla="*/ 428126 h 594805"/>
              <a:gd name="connsiteX6" fmla="*/ 281921 w 510981"/>
              <a:gd name="connsiteY6" fmla="*/ 428126 h 594805"/>
              <a:gd name="connsiteX7" fmla="*/ 281921 w 510981"/>
              <a:gd name="connsiteY7" fmla="*/ 406696 h 594805"/>
              <a:gd name="connsiteX8" fmla="*/ 375736 w 510981"/>
              <a:gd name="connsiteY8" fmla="*/ 406696 h 594805"/>
              <a:gd name="connsiteX9" fmla="*/ 375736 w 510981"/>
              <a:gd name="connsiteY9" fmla="*/ 428126 h 594805"/>
              <a:gd name="connsiteX10" fmla="*/ 412881 w 510981"/>
              <a:gd name="connsiteY10" fmla="*/ 428126 h 594805"/>
              <a:gd name="connsiteX11" fmla="*/ 412881 w 510981"/>
              <a:gd name="connsiteY11" fmla="*/ 271448 h 594805"/>
              <a:gd name="connsiteX12" fmla="*/ 155211 w 510981"/>
              <a:gd name="connsiteY12" fmla="*/ 189076 h 594805"/>
              <a:gd name="connsiteX13" fmla="*/ 192354 w 510981"/>
              <a:gd name="connsiteY13" fmla="*/ 189076 h 594805"/>
              <a:gd name="connsiteX14" fmla="*/ 166640 w 510981"/>
              <a:gd name="connsiteY14" fmla="*/ 310034 h 594805"/>
              <a:gd name="connsiteX15" fmla="*/ 150925 w 510981"/>
              <a:gd name="connsiteY15" fmla="*/ 297176 h 594805"/>
              <a:gd name="connsiteX16" fmla="*/ 135210 w 510981"/>
              <a:gd name="connsiteY16" fmla="*/ 284318 h 594805"/>
              <a:gd name="connsiteX17" fmla="*/ 155211 w 510981"/>
              <a:gd name="connsiteY17" fmla="*/ 189076 h 594805"/>
              <a:gd name="connsiteX18" fmla="*/ 306208 w 510981"/>
              <a:gd name="connsiteY18" fmla="*/ 85720 h 594805"/>
              <a:gd name="connsiteX19" fmla="*/ 251919 w 510981"/>
              <a:gd name="connsiteY19" fmla="*/ 178584 h 594805"/>
              <a:gd name="connsiteX20" fmla="*/ 226203 w 510981"/>
              <a:gd name="connsiteY20" fmla="*/ 202872 h 594805"/>
              <a:gd name="connsiteX21" fmla="*/ 242395 w 510981"/>
              <a:gd name="connsiteY21" fmla="*/ 238589 h 594805"/>
              <a:gd name="connsiteX22" fmla="*/ 275254 w 510981"/>
              <a:gd name="connsiteY22" fmla="*/ 234303 h 594805"/>
              <a:gd name="connsiteX23" fmla="*/ 391927 w 510981"/>
              <a:gd name="connsiteY23" fmla="*/ 228588 h 594805"/>
              <a:gd name="connsiteX24" fmla="*/ 404785 w 510981"/>
              <a:gd name="connsiteY24" fmla="*/ 252875 h 594805"/>
              <a:gd name="connsiteX25" fmla="*/ 437644 w 510981"/>
              <a:gd name="connsiteY25" fmla="*/ 235731 h 594805"/>
              <a:gd name="connsiteX26" fmla="*/ 430501 w 510981"/>
              <a:gd name="connsiteY26" fmla="*/ 222873 h 594805"/>
              <a:gd name="connsiteX27" fmla="*/ 377640 w 510981"/>
              <a:gd name="connsiteY27" fmla="*/ 134295 h 594805"/>
              <a:gd name="connsiteX28" fmla="*/ 347639 w 510981"/>
              <a:gd name="connsiteY28" fmla="*/ 150011 h 594805"/>
              <a:gd name="connsiteX29" fmla="*/ 364783 w 510981"/>
              <a:gd name="connsiteY29" fmla="*/ 180013 h 594805"/>
              <a:gd name="connsiteX30" fmla="*/ 374783 w 510981"/>
              <a:gd name="connsiteY30" fmla="*/ 195728 h 594805"/>
              <a:gd name="connsiteX31" fmla="*/ 357639 w 510981"/>
              <a:gd name="connsiteY31" fmla="*/ 195728 h 594805"/>
              <a:gd name="connsiteX32" fmla="*/ 276206 w 510981"/>
              <a:gd name="connsiteY32" fmla="*/ 200014 h 594805"/>
              <a:gd name="connsiteX33" fmla="*/ 344781 w 510981"/>
              <a:gd name="connsiteY33" fmla="*/ 100007 h 594805"/>
              <a:gd name="connsiteX34" fmla="*/ 133341 w 510981"/>
              <a:gd name="connsiteY34" fmla="*/ 85720 h 594805"/>
              <a:gd name="connsiteX35" fmla="*/ 124769 w 510981"/>
              <a:gd name="connsiteY35" fmla="*/ 154297 h 594805"/>
              <a:gd name="connsiteX36" fmla="*/ 89053 w 510981"/>
              <a:gd name="connsiteY36" fmla="*/ 154297 h 594805"/>
              <a:gd name="connsiteX37" fmla="*/ 89053 w 510981"/>
              <a:gd name="connsiteY37" fmla="*/ 188585 h 594805"/>
              <a:gd name="connsiteX38" fmla="*/ 119055 w 510981"/>
              <a:gd name="connsiteY38" fmla="*/ 188585 h 594805"/>
              <a:gd name="connsiteX39" fmla="*/ 97625 w 510981"/>
              <a:gd name="connsiteY39" fmla="*/ 293831 h 594805"/>
              <a:gd name="connsiteX40" fmla="*/ 147628 w 510981"/>
              <a:gd name="connsiteY40" fmla="*/ 339548 h 594805"/>
              <a:gd name="connsiteX41" fmla="*/ 86196 w 510981"/>
              <a:gd name="connsiteY41" fmla="*/ 398124 h 594805"/>
              <a:gd name="connsiteX42" fmla="*/ 110483 w 510981"/>
              <a:gd name="connsiteY42" fmla="*/ 426698 h 594805"/>
              <a:gd name="connsiteX43" fmla="*/ 174772 w 510981"/>
              <a:gd name="connsiteY43" fmla="*/ 365264 h 594805"/>
              <a:gd name="connsiteX44" fmla="*/ 210488 w 510981"/>
              <a:gd name="connsiteY44" fmla="*/ 395267 h 594805"/>
              <a:gd name="connsiteX45" fmla="*/ 236204 w 510981"/>
              <a:gd name="connsiteY45" fmla="*/ 369550 h 594805"/>
              <a:gd name="connsiteX46" fmla="*/ 194773 w 510981"/>
              <a:gd name="connsiteY46" fmla="*/ 333834 h 594805"/>
              <a:gd name="connsiteX47" fmla="*/ 226203 w 510981"/>
              <a:gd name="connsiteY47" fmla="*/ 188585 h 594805"/>
              <a:gd name="connsiteX48" fmla="*/ 226203 w 510981"/>
              <a:gd name="connsiteY48" fmla="*/ 153821 h 594805"/>
              <a:gd name="connsiteX49" fmla="*/ 160485 w 510981"/>
              <a:gd name="connsiteY49" fmla="*/ 153821 h 594805"/>
              <a:gd name="connsiteX50" fmla="*/ 162867 w 510981"/>
              <a:gd name="connsiteY50" fmla="*/ 137153 h 594805"/>
              <a:gd name="connsiteX51" fmla="*/ 170486 w 510981"/>
              <a:gd name="connsiteY51" fmla="*/ 90006 h 594805"/>
              <a:gd name="connsiteX52" fmla="*/ 255729 w 510981"/>
              <a:gd name="connsiteY52" fmla="*/ 0 h 594805"/>
              <a:gd name="connsiteX53" fmla="*/ 510981 w 510981"/>
              <a:gd name="connsiteY53" fmla="*/ 266210 h 594805"/>
              <a:gd name="connsiteX54" fmla="*/ 280968 w 510981"/>
              <a:gd name="connsiteY54" fmla="*/ 587662 h 594805"/>
              <a:gd name="connsiteX55" fmla="*/ 230013 w 510981"/>
              <a:gd name="connsiteY55" fmla="*/ 587662 h 594805"/>
              <a:gd name="connsiteX56" fmla="*/ 0 w 510981"/>
              <a:gd name="connsiteY56" fmla="*/ 266210 h 594805"/>
              <a:gd name="connsiteX57" fmla="*/ 255729 w 510981"/>
              <a:gd name="connsiteY57" fmla="*/ 0 h 59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10981" h="594805">
                <a:moveTo>
                  <a:pt x="281880" y="303843"/>
                </a:moveTo>
                <a:lnTo>
                  <a:pt x="376168" y="303843"/>
                </a:lnTo>
                <a:lnTo>
                  <a:pt x="376168" y="375275"/>
                </a:lnTo>
                <a:lnTo>
                  <a:pt x="281880" y="375275"/>
                </a:lnTo>
                <a:close/>
                <a:moveTo>
                  <a:pt x="244776" y="271448"/>
                </a:moveTo>
                <a:lnTo>
                  <a:pt x="244776" y="428126"/>
                </a:lnTo>
                <a:lnTo>
                  <a:pt x="281921" y="428126"/>
                </a:lnTo>
                <a:lnTo>
                  <a:pt x="281921" y="406696"/>
                </a:lnTo>
                <a:lnTo>
                  <a:pt x="375736" y="406696"/>
                </a:lnTo>
                <a:lnTo>
                  <a:pt x="375736" y="428126"/>
                </a:lnTo>
                <a:lnTo>
                  <a:pt x="412881" y="428126"/>
                </a:lnTo>
                <a:lnTo>
                  <a:pt x="412881" y="271448"/>
                </a:lnTo>
                <a:close/>
                <a:moveTo>
                  <a:pt x="155211" y="189076"/>
                </a:moveTo>
                <a:lnTo>
                  <a:pt x="192354" y="189076"/>
                </a:lnTo>
                <a:cubicBezTo>
                  <a:pt x="188545" y="241936"/>
                  <a:pt x="179973" y="282414"/>
                  <a:pt x="166640" y="310034"/>
                </a:cubicBezTo>
                <a:cubicBezTo>
                  <a:pt x="163782" y="307177"/>
                  <a:pt x="158544" y="302891"/>
                  <a:pt x="150925" y="297176"/>
                </a:cubicBezTo>
                <a:cubicBezTo>
                  <a:pt x="144258" y="291462"/>
                  <a:pt x="139020" y="287176"/>
                  <a:pt x="135210" y="284318"/>
                </a:cubicBezTo>
                <a:cubicBezTo>
                  <a:pt x="142829" y="256698"/>
                  <a:pt x="149496" y="224792"/>
                  <a:pt x="155211" y="189076"/>
                </a:cubicBezTo>
                <a:close/>
                <a:moveTo>
                  <a:pt x="306208" y="85720"/>
                </a:moveTo>
                <a:cubicBezTo>
                  <a:pt x="287159" y="123818"/>
                  <a:pt x="269063" y="154773"/>
                  <a:pt x="251919" y="178584"/>
                </a:cubicBezTo>
                <a:cubicBezTo>
                  <a:pt x="243347" y="190014"/>
                  <a:pt x="234775" y="198110"/>
                  <a:pt x="226203" y="202872"/>
                </a:cubicBezTo>
                <a:lnTo>
                  <a:pt x="242395" y="238589"/>
                </a:lnTo>
                <a:cubicBezTo>
                  <a:pt x="250967" y="235731"/>
                  <a:pt x="261920" y="234303"/>
                  <a:pt x="275254" y="234303"/>
                </a:cubicBezTo>
                <a:cubicBezTo>
                  <a:pt x="294779" y="232398"/>
                  <a:pt x="333828" y="230493"/>
                  <a:pt x="391927" y="228588"/>
                </a:cubicBezTo>
                <a:cubicBezTo>
                  <a:pt x="396689" y="237160"/>
                  <a:pt x="400975" y="245256"/>
                  <a:pt x="404785" y="252875"/>
                </a:cubicBezTo>
                <a:lnTo>
                  <a:pt x="437644" y="235731"/>
                </a:lnTo>
                <a:cubicBezTo>
                  <a:pt x="435739" y="232874"/>
                  <a:pt x="433358" y="228588"/>
                  <a:pt x="430501" y="222873"/>
                </a:cubicBezTo>
                <a:cubicBezTo>
                  <a:pt x="409547" y="184775"/>
                  <a:pt x="391927" y="155249"/>
                  <a:pt x="377640" y="134295"/>
                </a:cubicBezTo>
                <a:lnTo>
                  <a:pt x="347639" y="150011"/>
                </a:lnTo>
                <a:lnTo>
                  <a:pt x="364783" y="180013"/>
                </a:lnTo>
                <a:cubicBezTo>
                  <a:pt x="369545" y="186680"/>
                  <a:pt x="372878" y="191919"/>
                  <a:pt x="374783" y="195728"/>
                </a:cubicBezTo>
                <a:cubicBezTo>
                  <a:pt x="357639" y="196681"/>
                  <a:pt x="351925" y="196681"/>
                  <a:pt x="357639" y="195728"/>
                </a:cubicBezTo>
                <a:cubicBezTo>
                  <a:pt x="319542" y="197633"/>
                  <a:pt x="292398" y="199062"/>
                  <a:pt x="276206" y="200014"/>
                </a:cubicBezTo>
                <a:cubicBezTo>
                  <a:pt x="295255" y="175251"/>
                  <a:pt x="318113" y="141915"/>
                  <a:pt x="344781" y="100007"/>
                </a:cubicBezTo>
                <a:close/>
                <a:moveTo>
                  <a:pt x="133341" y="85720"/>
                </a:moveTo>
                <a:lnTo>
                  <a:pt x="124769" y="154297"/>
                </a:lnTo>
                <a:lnTo>
                  <a:pt x="89053" y="154297"/>
                </a:lnTo>
                <a:lnTo>
                  <a:pt x="89053" y="188585"/>
                </a:lnTo>
                <a:lnTo>
                  <a:pt x="119055" y="188585"/>
                </a:lnTo>
                <a:cubicBezTo>
                  <a:pt x="112387" y="230969"/>
                  <a:pt x="105244" y="266210"/>
                  <a:pt x="97625" y="293831"/>
                </a:cubicBezTo>
                <a:lnTo>
                  <a:pt x="147628" y="339548"/>
                </a:lnTo>
                <a:cubicBezTo>
                  <a:pt x="133341" y="359550"/>
                  <a:pt x="112864" y="379075"/>
                  <a:pt x="86196" y="398124"/>
                </a:cubicBezTo>
                <a:lnTo>
                  <a:pt x="110483" y="426698"/>
                </a:lnTo>
                <a:cubicBezTo>
                  <a:pt x="138103" y="404791"/>
                  <a:pt x="159533" y="384313"/>
                  <a:pt x="174772" y="365264"/>
                </a:cubicBezTo>
                <a:lnTo>
                  <a:pt x="210488" y="395267"/>
                </a:lnTo>
                <a:lnTo>
                  <a:pt x="236204" y="369550"/>
                </a:lnTo>
                <a:lnTo>
                  <a:pt x="194773" y="333834"/>
                </a:lnTo>
                <a:cubicBezTo>
                  <a:pt x="210964" y="301450"/>
                  <a:pt x="221441" y="253352"/>
                  <a:pt x="226203" y="188585"/>
                </a:cubicBezTo>
                <a:lnTo>
                  <a:pt x="226203" y="153821"/>
                </a:lnTo>
                <a:lnTo>
                  <a:pt x="160485" y="153821"/>
                </a:lnTo>
                <a:cubicBezTo>
                  <a:pt x="161914" y="144296"/>
                  <a:pt x="162390" y="139058"/>
                  <a:pt x="162867" y="137153"/>
                </a:cubicBezTo>
                <a:cubicBezTo>
                  <a:pt x="165248" y="117628"/>
                  <a:pt x="168105" y="101912"/>
                  <a:pt x="170486" y="90006"/>
                </a:cubicBezTo>
                <a:close/>
                <a:moveTo>
                  <a:pt x="255729" y="0"/>
                </a:moveTo>
                <a:cubicBezTo>
                  <a:pt x="396689" y="0"/>
                  <a:pt x="510981" y="119056"/>
                  <a:pt x="510981" y="266210"/>
                </a:cubicBezTo>
                <a:cubicBezTo>
                  <a:pt x="510981" y="384790"/>
                  <a:pt x="345734" y="548135"/>
                  <a:pt x="280968" y="587662"/>
                </a:cubicBezTo>
                <a:cubicBezTo>
                  <a:pt x="265253" y="597186"/>
                  <a:pt x="245728" y="597186"/>
                  <a:pt x="230013" y="587662"/>
                </a:cubicBezTo>
                <a:cubicBezTo>
                  <a:pt x="165248" y="547659"/>
                  <a:pt x="0" y="384313"/>
                  <a:pt x="0" y="266210"/>
                </a:cubicBezTo>
                <a:cubicBezTo>
                  <a:pt x="0" y="119056"/>
                  <a:pt x="114769" y="0"/>
                  <a:pt x="25572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AB88E83-FA30-8BE6-6F75-7EC1830FBE99}"/>
              </a:ext>
            </a:extLst>
          </p:cNvPr>
          <p:cNvSpPr/>
          <p:nvPr/>
        </p:nvSpPr>
        <p:spPr>
          <a:xfrm>
            <a:off x="5522275" y="4162737"/>
            <a:ext cx="295854" cy="268063"/>
          </a:xfrm>
          <a:custGeom>
            <a:avLst/>
            <a:gdLst>
              <a:gd name="connsiteX0" fmla="*/ 248666 w 576519"/>
              <a:gd name="connsiteY0" fmla="*/ 382187 h 522365"/>
              <a:gd name="connsiteX1" fmla="*/ 248666 w 576519"/>
              <a:gd name="connsiteY1" fmla="*/ 441803 h 522365"/>
              <a:gd name="connsiteX2" fmla="*/ 271291 w 576519"/>
              <a:gd name="connsiteY2" fmla="*/ 465972 h 522365"/>
              <a:gd name="connsiteX3" fmla="*/ 287451 w 576519"/>
              <a:gd name="connsiteY3" fmla="*/ 457915 h 522365"/>
              <a:gd name="connsiteX4" fmla="*/ 305228 w 576519"/>
              <a:gd name="connsiteY4" fmla="*/ 465972 h 522365"/>
              <a:gd name="connsiteX5" fmla="*/ 327853 w 576519"/>
              <a:gd name="connsiteY5" fmla="*/ 441803 h 522365"/>
              <a:gd name="connsiteX6" fmla="*/ 327853 w 576519"/>
              <a:gd name="connsiteY6" fmla="*/ 382187 h 522365"/>
              <a:gd name="connsiteX7" fmla="*/ 428049 w 576519"/>
              <a:gd name="connsiteY7" fmla="*/ 449859 h 522365"/>
              <a:gd name="connsiteX8" fmla="*/ 287451 w 576519"/>
              <a:gd name="connsiteY8" fmla="*/ 522365 h 522365"/>
              <a:gd name="connsiteX9" fmla="*/ 148470 w 576519"/>
              <a:gd name="connsiteY9" fmla="*/ 449859 h 522365"/>
              <a:gd name="connsiteX10" fmla="*/ 248666 w 576519"/>
              <a:gd name="connsiteY10" fmla="*/ 382187 h 522365"/>
              <a:gd name="connsiteX11" fmla="*/ 289114 w 576519"/>
              <a:gd name="connsiteY11" fmla="*/ 365955 h 522365"/>
              <a:gd name="connsiteX12" fmla="*/ 318187 w 576519"/>
              <a:gd name="connsiteY12" fmla="*/ 367567 h 522365"/>
              <a:gd name="connsiteX13" fmla="*/ 318187 w 576519"/>
              <a:gd name="connsiteY13" fmla="*/ 443338 h 522365"/>
              <a:gd name="connsiteX14" fmla="*/ 305266 w 576519"/>
              <a:gd name="connsiteY14" fmla="*/ 457847 h 522365"/>
              <a:gd name="connsiteX15" fmla="*/ 289114 w 576519"/>
              <a:gd name="connsiteY15" fmla="*/ 443338 h 522365"/>
              <a:gd name="connsiteX16" fmla="*/ 287499 w 576519"/>
              <a:gd name="connsiteY16" fmla="*/ 365955 h 522365"/>
              <a:gd name="connsiteX17" fmla="*/ 287499 w 576519"/>
              <a:gd name="connsiteY17" fmla="*/ 443338 h 522365"/>
              <a:gd name="connsiteX18" fmla="*/ 269732 w 576519"/>
              <a:gd name="connsiteY18" fmla="*/ 457847 h 522365"/>
              <a:gd name="connsiteX19" fmla="*/ 255196 w 576519"/>
              <a:gd name="connsiteY19" fmla="*/ 443338 h 522365"/>
              <a:gd name="connsiteX20" fmla="*/ 255196 w 576519"/>
              <a:gd name="connsiteY20" fmla="*/ 367567 h 522365"/>
              <a:gd name="connsiteX21" fmla="*/ 287499 w 576519"/>
              <a:gd name="connsiteY21" fmla="*/ 325652 h 522365"/>
              <a:gd name="connsiteX22" fmla="*/ 289114 w 576519"/>
              <a:gd name="connsiteY22" fmla="*/ 325652 h 522365"/>
              <a:gd name="connsiteX23" fmla="*/ 289114 w 576519"/>
              <a:gd name="connsiteY23" fmla="*/ 365955 h 522365"/>
              <a:gd name="connsiteX24" fmla="*/ 287499 w 576519"/>
              <a:gd name="connsiteY24" fmla="*/ 365955 h 522365"/>
              <a:gd name="connsiteX25" fmla="*/ 256778 w 576519"/>
              <a:gd name="connsiteY25" fmla="*/ 230608 h 522365"/>
              <a:gd name="connsiteX26" fmla="*/ 319742 w 576519"/>
              <a:gd name="connsiteY26" fmla="*/ 230608 h 522365"/>
              <a:gd name="connsiteX27" fmla="*/ 289067 w 576519"/>
              <a:gd name="connsiteY27" fmla="*/ 262738 h 522365"/>
              <a:gd name="connsiteX28" fmla="*/ 288259 w 576519"/>
              <a:gd name="connsiteY28" fmla="*/ 170753 h 522365"/>
              <a:gd name="connsiteX29" fmla="*/ 313263 w 576519"/>
              <a:gd name="connsiteY29" fmla="*/ 196664 h 522365"/>
              <a:gd name="connsiteX30" fmla="*/ 288259 w 576519"/>
              <a:gd name="connsiteY30" fmla="*/ 222575 h 522365"/>
              <a:gd name="connsiteX31" fmla="*/ 263255 w 576519"/>
              <a:gd name="connsiteY31" fmla="*/ 196664 h 522365"/>
              <a:gd name="connsiteX32" fmla="*/ 288259 w 576519"/>
              <a:gd name="connsiteY32" fmla="*/ 170753 h 522365"/>
              <a:gd name="connsiteX33" fmla="*/ 534540 w 576519"/>
              <a:gd name="connsiteY33" fmla="*/ 0 h 522365"/>
              <a:gd name="connsiteX34" fmla="*/ 576519 w 576519"/>
              <a:gd name="connsiteY34" fmla="*/ 0 h 522365"/>
              <a:gd name="connsiteX35" fmla="*/ 431207 w 576519"/>
              <a:gd name="connsiteY35" fmla="*/ 443337 h 522365"/>
              <a:gd name="connsiteX36" fmla="*/ 429593 w 576519"/>
              <a:gd name="connsiteY36" fmla="*/ 443337 h 522365"/>
              <a:gd name="connsiteX37" fmla="*/ 431207 w 576519"/>
              <a:gd name="connsiteY37" fmla="*/ 438501 h 522365"/>
              <a:gd name="connsiteX38" fmla="*/ 400530 w 576519"/>
              <a:gd name="connsiteY38" fmla="*/ 393361 h 522365"/>
              <a:gd name="connsiteX39" fmla="*/ 403759 w 576519"/>
              <a:gd name="connsiteY39" fmla="*/ 396585 h 522365"/>
              <a:gd name="connsiteX40" fmla="*/ 318187 w 576519"/>
              <a:gd name="connsiteY40" fmla="*/ 367567 h 522365"/>
              <a:gd name="connsiteX41" fmla="*/ 318187 w 576519"/>
              <a:gd name="connsiteY41" fmla="*/ 267614 h 522365"/>
              <a:gd name="connsiteX42" fmla="*/ 381155 w 576519"/>
              <a:gd name="connsiteY42" fmla="*/ 204741 h 522365"/>
              <a:gd name="connsiteX43" fmla="*/ 381155 w 576519"/>
              <a:gd name="connsiteY43" fmla="*/ 190232 h 522365"/>
              <a:gd name="connsiteX44" fmla="*/ 365010 w 576519"/>
              <a:gd name="connsiteY44" fmla="*/ 190232 h 522365"/>
              <a:gd name="connsiteX45" fmla="*/ 326260 w 576519"/>
              <a:gd name="connsiteY45" fmla="*/ 230535 h 522365"/>
              <a:gd name="connsiteX46" fmla="*/ 319802 w 576519"/>
              <a:gd name="connsiteY46" fmla="*/ 230535 h 522365"/>
              <a:gd name="connsiteX47" fmla="*/ 0 w 576519"/>
              <a:gd name="connsiteY47" fmla="*/ 0 h 522365"/>
              <a:gd name="connsiteX48" fmla="*/ 37149 w 576519"/>
              <a:gd name="connsiteY48" fmla="*/ 0 h 522365"/>
              <a:gd name="connsiteX49" fmla="*/ 256811 w 576519"/>
              <a:gd name="connsiteY49" fmla="*/ 230536 h 522365"/>
              <a:gd name="connsiteX50" fmla="*/ 248735 w 576519"/>
              <a:gd name="connsiteY50" fmla="*/ 230536 h 522365"/>
              <a:gd name="connsiteX51" fmla="*/ 208356 w 576519"/>
              <a:gd name="connsiteY51" fmla="*/ 190232 h 522365"/>
              <a:gd name="connsiteX52" fmla="*/ 193820 w 576519"/>
              <a:gd name="connsiteY52" fmla="*/ 190232 h 522365"/>
              <a:gd name="connsiteX53" fmla="*/ 193820 w 576519"/>
              <a:gd name="connsiteY53" fmla="*/ 204741 h 522365"/>
              <a:gd name="connsiteX54" fmla="*/ 255196 w 576519"/>
              <a:gd name="connsiteY54" fmla="*/ 267615 h 522365"/>
              <a:gd name="connsiteX55" fmla="*/ 255196 w 576519"/>
              <a:gd name="connsiteY55" fmla="*/ 367567 h 522365"/>
              <a:gd name="connsiteX56" fmla="*/ 172822 w 576519"/>
              <a:gd name="connsiteY56" fmla="*/ 396586 h 522365"/>
              <a:gd name="connsiteX57" fmla="*/ 176053 w 576519"/>
              <a:gd name="connsiteY57" fmla="*/ 393362 h 522365"/>
              <a:gd name="connsiteX58" fmla="*/ 146980 w 576519"/>
              <a:gd name="connsiteY58" fmla="*/ 438501 h 522365"/>
              <a:gd name="connsiteX59" fmla="*/ 146980 w 576519"/>
              <a:gd name="connsiteY59" fmla="*/ 443338 h 52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76519" h="522365">
                <a:moveTo>
                  <a:pt x="248666" y="382187"/>
                </a:moveTo>
                <a:lnTo>
                  <a:pt x="248666" y="441803"/>
                </a:lnTo>
                <a:cubicBezTo>
                  <a:pt x="248666" y="454693"/>
                  <a:pt x="258362" y="465972"/>
                  <a:pt x="271291" y="465972"/>
                </a:cubicBezTo>
                <a:cubicBezTo>
                  <a:pt x="277755" y="465972"/>
                  <a:pt x="284219" y="462749"/>
                  <a:pt x="287451" y="457915"/>
                </a:cubicBezTo>
                <a:cubicBezTo>
                  <a:pt x="292300" y="462749"/>
                  <a:pt x="298764" y="465972"/>
                  <a:pt x="305228" y="465972"/>
                </a:cubicBezTo>
                <a:cubicBezTo>
                  <a:pt x="318157" y="465972"/>
                  <a:pt x="327853" y="454693"/>
                  <a:pt x="327853" y="441803"/>
                </a:cubicBezTo>
                <a:lnTo>
                  <a:pt x="327853" y="382187"/>
                </a:lnTo>
                <a:cubicBezTo>
                  <a:pt x="386031" y="390243"/>
                  <a:pt x="428049" y="417634"/>
                  <a:pt x="428049" y="449859"/>
                </a:cubicBezTo>
                <a:cubicBezTo>
                  <a:pt x="428049" y="490140"/>
                  <a:pt x="365023" y="522365"/>
                  <a:pt x="287451" y="522365"/>
                </a:cubicBezTo>
                <a:cubicBezTo>
                  <a:pt x="211496" y="522365"/>
                  <a:pt x="148470" y="490140"/>
                  <a:pt x="148470" y="449859"/>
                </a:cubicBezTo>
                <a:cubicBezTo>
                  <a:pt x="148470" y="417634"/>
                  <a:pt x="190488" y="390243"/>
                  <a:pt x="248666" y="382187"/>
                </a:cubicBezTo>
                <a:close/>
                <a:moveTo>
                  <a:pt x="289114" y="365955"/>
                </a:moveTo>
                <a:lnTo>
                  <a:pt x="318187" y="367567"/>
                </a:lnTo>
                <a:lnTo>
                  <a:pt x="318187" y="443338"/>
                </a:lnTo>
                <a:cubicBezTo>
                  <a:pt x="318187" y="451398"/>
                  <a:pt x="311726" y="457847"/>
                  <a:pt x="305266" y="457847"/>
                </a:cubicBezTo>
                <a:cubicBezTo>
                  <a:pt x="297190" y="457847"/>
                  <a:pt x="289114" y="451398"/>
                  <a:pt x="289114" y="443338"/>
                </a:cubicBezTo>
                <a:close/>
                <a:moveTo>
                  <a:pt x="287499" y="365955"/>
                </a:moveTo>
                <a:lnTo>
                  <a:pt x="287499" y="443338"/>
                </a:lnTo>
                <a:cubicBezTo>
                  <a:pt x="287499" y="451398"/>
                  <a:pt x="277808" y="457847"/>
                  <a:pt x="269732" y="457847"/>
                </a:cubicBezTo>
                <a:cubicBezTo>
                  <a:pt x="261656" y="457847"/>
                  <a:pt x="255196" y="451398"/>
                  <a:pt x="255196" y="443338"/>
                </a:cubicBezTo>
                <a:lnTo>
                  <a:pt x="255196" y="367567"/>
                </a:lnTo>
                <a:close/>
                <a:moveTo>
                  <a:pt x="287499" y="325652"/>
                </a:moveTo>
                <a:lnTo>
                  <a:pt x="289114" y="325652"/>
                </a:lnTo>
                <a:lnTo>
                  <a:pt x="289114" y="365955"/>
                </a:lnTo>
                <a:cubicBezTo>
                  <a:pt x="289114" y="365955"/>
                  <a:pt x="289114" y="365955"/>
                  <a:pt x="287499" y="365955"/>
                </a:cubicBezTo>
                <a:close/>
                <a:moveTo>
                  <a:pt x="256778" y="230608"/>
                </a:moveTo>
                <a:lnTo>
                  <a:pt x="319742" y="230608"/>
                </a:lnTo>
                <a:lnTo>
                  <a:pt x="289067" y="262738"/>
                </a:lnTo>
                <a:close/>
                <a:moveTo>
                  <a:pt x="288259" y="170753"/>
                </a:moveTo>
                <a:cubicBezTo>
                  <a:pt x="302068" y="170753"/>
                  <a:pt x="313263" y="182354"/>
                  <a:pt x="313263" y="196664"/>
                </a:cubicBezTo>
                <a:cubicBezTo>
                  <a:pt x="313263" y="210974"/>
                  <a:pt x="302068" y="222575"/>
                  <a:pt x="288259" y="222575"/>
                </a:cubicBezTo>
                <a:cubicBezTo>
                  <a:pt x="274450" y="222575"/>
                  <a:pt x="263255" y="210974"/>
                  <a:pt x="263255" y="196664"/>
                </a:cubicBezTo>
                <a:cubicBezTo>
                  <a:pt x="263255" y="182354"/>
                  <a:pt x="274450" y="170753"/>
                  <a:pt x="288259" y="170753"/>
                </a:cubicBezTo>
                <a:close/>
                <a:moveTo>
                  <a:pt x="534540" y="0"/>
                </a:moveTo>
                <a:lnTo>
                  <a:pt x="576519" y="0"/>
                </a:lnTo>
                <a:lnTo>
                  <a:pt x="431207" y="443337"/>
                </a:lnTo>
                <a:lnTo>
                  <a:pt x="429593" y="443337"/>
                </a:lnTo>
                <a:cubicBezTo>
                  <a:pt x="431207" y="441725"/>
                  <a:pt x="431207" y="440113"/>
                  <a:pt x="431207" y="438501"/>
                </a:cubicBezTo>
                <a:cubicBezTo>
                  <a:pt x="431207" y="420767"/>
                  <a:pt x="419905" y="406258"/>
                  <a:pt x="400530" y="393361"/>
                </a:cubicBezTo>
                <a:lnTo>
                  <a:pt x="403759" y="396585"/>
                </a:lnTo>
                <a:cubicBezTo>
                  <a:pt x="384385" y="382076"/>
                  <a:pt x="353708" y="372403"/>
                  <a:pt x="318187" y="367567"/>
                </a:cubicBezTo>
                <a:lnTo>
                  <a:pt x="318187" y="267614"/>
                </a:lnTo>
                <a:lnTo>
                  <a:pt x="381155" y="204741"/>
                </a:lnTo>
                <a:cubicBezTo>
                  <a:pt x="384385" y="201517"/>
                  <a:pt x="384385" y="193456"/>
                  <a:pt x="381155" y="190232"/>
                </a:cubicBezTo>
                <a:cubicBezTo>
                  <a:pt x="376312" y="185395"/>
                  <a:pt x="369853" y="185395"/>
                  <a:pt x="365010" y="190232"/>
                </a:cubicBezTo>
                <a:lnTo>
                  <a:pt x="326260" y="230535"/>
                </a:lnTo>
                <a:lnTo>
                  <a:pt x="319802" y="230535"/>
                </a:lnTo>
                <a:close/>
                <a:moveTo>
                  <a:pt x="0" y="0"/>
                </a:moveTo>
                <a:lnTo>
                  <a:pt x="37149" y="0"/>
                </a:lnTo>
                <a:lnTo>
                  <a:pt x="256811" y="230536"/>
                </a:lnTo>
                <a:lnTo>
                  <a:pt x="248735" y="230536"/>
                </a:lnTo>
                <a:lnTo>
                  <a:pt x="208356" y="190232"/>
                </a:lnTo>
                <a:cubicBezTo>
                  <a:pt x="203510" y="185396"/>
                  <a:pt x="197050" y="185396"/>
                  <a:pt x="193820" y="190232"/>
                </a:cubicBezTo>
                <a:cubicBezTo>
                  <a:pt x="188974" y="193456"/>
                  <a:pt x="188974" y="201517"/>
                  <a:pt x="193820" y="204741"/>
                </a:cubicBezTo>
                <a:lnTo>
                  <a:pt x="255196" y="267615"/>
                </a:lnTo>
                <a:lnTo>
                  <a:pt x="255196" y="367567"/>
                </a:lnTo>
                <a:cubicBezTo>
                  <a:pt x="221277" y="372404"/>
                  <a:pt x="192204" y="383689"/>
                  <a:pt x="172822" y="396586"/>
                </a:cubicBezTo>
                <a:lnTo>
                  <a:pt x="176053" y="393362"/>
                </a:lnTo>
                <a:cubicBezTo>
                  <a:pt x="158286" y="406259"/>
                  <a:pt x="146980" y="420768"/>
                  <a:pt x="146980" y="438501"/>
                </a:cubicBezTo>
                <a:cubicBezTo>
                  <a:pt x="146980" y="440114"/>
                  <a:pt x="146980" y="441726"/>
                  <a:pt x="146980" y="44333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50E27421-F192-F3E6-29AE-879576A31BB9}"/>
              </a:ext>
            </a:extLst>
          </p:cNvPr>
          <p:cNvSpPr/>
          <p:nvPr/>
        </p:nvSpPr>
        <p:spPr>
          <a:xfrm>
            <a:off x="8900074" y="2586741"/>
            <a:ext cx="244562" cy="295854"/>
          </a:xfrm>
          <a:custGeom>
            <a:avLst/>
            <a:gdLst>
              <a:gd name="T0" fmla="*/ 834 w 6052"/>
              <a:gd name="T1" fmla="*/ 2946 h 7332"/>
              <a:gd name="T2" fmla="*/ 2017 w 6052"/>
              <a:gd name="T3" fmla="*/ 1763 h 7332"/>
              <a:gd name="T4" fmla="*/ 3201 w 6052"/>
              <a:gd name="T5" fmla="*/ 2946 h 7332"/>
              <a:gd name="T6" fmla="*/ 2017 w 6052"/>
              <a:gd name="T7" fmla="*/ 4130 h 7332"/>
              <a:gd name="T8" fmla="*/ 834 w 6052"/>
              <a:gd name="T9" fmla="*/ 2946 h 7332"/>
              <a:gd name="T10" fmla="*/ 2520 w 6052"/>
              <a:gd name="T11" fmla="*/ 4210 h 7332"/>
              <a:gd name="T12" fmla="*/ 1515 w 6052"/>
              <a:gd name="T13" fmla="*/ 4210 h 7332"/>
              <a:gd name="T14" fmla="*/ 0 w 6052"/>
              <a:gd name="T15" fmla="*/ 5726 h 7332"/>
              <a:gd name="T16" fmla="*/ 0 w 6052"/>
              <a:gd name="T17" fmla="*/ 6954 h 7332"/>
              <a:gd name="T18" fmla="*/ 3 w 6052"/>
              <a:gd name="T19" fmla="*/ 6973 h 7332"/>
              <a:gd name="T20" fmla="*/ 88 w 6052"/>
              <a:gd name="T21" fmla="*/ 7000 h 7332"/>
              <a:gd name="T22" fmla="*/ 2148 w 6052"/>
              <a:gd name="T23" fmla="*/ 7332 h 7332"/>
              <a:gd name="T24" fmla="*/ 3947 w 6052"/>
              <a:gd name="T25" fmla="*/ 6994 h 7332"/>
              <a:gd name="T26" fmla="*/ 4027 w 6052"/>
              <a:gd name="T27" fmla="*/ 6954 h 7332"/>
              <a:gd name="T28" fmla="*/ 4035 w 6052"/>
              <a:gd name="T29" fmla="*/ 6954 h 7332"/>
              <a:gd name="T30" fmla="*/ 4035 w 6052"/>
              <a:gd name="T31" fmla="*/ 5726 h 7332"/>
              <a:gd name="T32" fmla="*/ 2520 w 6052"/>
              <a:gd name="T33" fmla="*/ 4210 h 7332"/>
              <a:gd name="T34" fmla="*/ 4035 w 6052"/>
              <a:gd name="T35" fmla="*/ 2367 h 7332"/>
              <a:gd name="T36" fmla="*/ 5218 w 6052"/>
              <a:gd name="T37" fmla="*/ 1184 h 7332"/>
              <a:gd name="T38" fmla="*/ 4035 w 6052"/>
              <a:gd name="T39" fmla="*/ 0 h 7332"/>
              <a:gd name="T40" fmla="*/ 2851 w 6052"/>
              <a:gd name="T41" fmla="*/ 1184 h 7332"/>
              <a:gd name="T42" fmla="*/ 4035 w 6052"/>
              <a:gd name="T43" fmla="*/ 2367 h 7332"/>
              <a:gd name="T44" fmla="*/ 4537 w 6052"/>
              <a:gd name="T45" fmla="*/ 2448 h 7332"/>
              <a:gd name="T46" fmla="*/ 3533 w 6052"/>
              <a:gd name="T47" fmla="*/ 2448 h 7332"/>
              <a:gd name="T48" fmla="*/ 3462 w 6052"/>
              <a:gd name="T49" fmla="*/ 2451 h 7332"/>
              <a:gd name="T50" fmla="*/ 3605 w 6052"/>
              <a:gd name="T51" fmla="*/ 3079 h 7332"/>
              <a:gd name="T52" fmla="*/ 3153 w 6052"/>
              <a:gd name="T53" fmla="*/ 4136 h 7332"/>
              <a:gd name="T54" fmla="*/ 4415 w 6052"/>
              <a:gd name="T55" fmla="*/ 5564 h 7332"/>
              <a:gd name="T56" fmla="*/ 5965 w 6052"/>
              <a:gd name="T57" fmla="*/ 5232 h 7332"/>
              <a:gd name="T58" fmla="*/ 6044 w 6052"/>
              <a:gd name="T59" fmla="*/ 5192 h 7332"/>
              <a:gd name="T60" fmla="*/ 6052 w 6052"/>
              <a:gd name="T61" fmla="*/ 5192 h 7332"/>
              <a:gd name="T62" fmla="*/ 6052 w 6052"/>
              <a:gd name="T63" fmla="*/ 3963 h 7332"/>
              <a:gd name="T64" fmla="*/ 4537 w 6052"/>
              <a:gd name="T65" fmla="*/ 2448 h 7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52" h="7332">
                <a:moveTo>
                  <a:pt x="834" y="2946"/>
                </a:moveTo>
                <a:cubicBezTo>
                  <a:pt x="834" y="2292"/>
                  <a:pt x="1364" y="1763"/>
                  <a:pt x="2017" y="1763"/>
                </a:cubicBezTo>
                <a:cubicBezTo>
                  <a:pt x="2671" y="1763"/>
                  <a:pt x="3201" y="2292"/>
                  <a:pt x="3201" y="2946"/>
                </a:cubicBezTo>
                <a:cubicBezTo>
                  <a:pt x="3201" y="3600"/>
                  <a:pt x="2671" y="4130"/>
                  <a:pt x="2017" y="4130"/>
                </a:cubicBezTo>
                <a:cubicBezTo>
                  <a:pt x="1364" y="4130"/>
                  <a:pt x="834" y="3600"/>
                  <a:pt x="834" y="2946"/>
                </a:cubicBezTo>
                <a:close/>
                <a:moveTo>
                  <a:pt x="2520" y="4210"/>
                </a:moveTo>
                <a:lnTo>
                  <a:pt x="1515" y="4210"/>
                </a:lnTo>
                <a:cubicBezTo>
                  <a:pt x="680" y="4210"/>
                  <a:pt x="0" y="4890"/>
                  <a:pt x="0" y="5726"/>
                </a:cubicBezTo>
                <a:lnTo>
                  <a:pt x="0" y="6954"/>
                </a:lnTo>
                <a:lnTo>
                  <a:pt x="3" y="6973"/>
                </a:lnTo>
                <a:lnTo>
                  <a:pt x="88" y="7000"/>
                </a:lnTo>
                <a:cubicBezTo>
                  <a:pt x="885" y="7249"/>
                  <a:pt x="1578" y="7332"/>
                  <a:pt x="2148" y="7332"/>
                </a:cubicBezTo>
                <a:cubicBezTo>
                  <a:pt x="3262" y="7332"/>
                  <a:pt x="3907" y="7015"/>
                  <a:pt x="3947" y="6994"/>
                </a:cubicBezTo>
                <a:lnTo>
                  <a:pt x="4027" y="6954"/>
                </a:lnTo>
                <a:lnTo>
                  <a:pt x="4035" y="6954"/>
                </a:lnTo>
                <a:lnTo>
                  <a:pt x="4035" y="5726"/>
                </a:lnTo>
                <a:cubicBezTo>
                  <a:pt x="4035" y="4890"/>
                  <a:pt x="3355" y="4210"/>
                  <a:pt x="2520" y="4210"/>
                </a:cubicBezTo>
                <a:close/>
                <a:moveTo>
                  <a:pt x="4035" y="2367"/>
                </a:moveTo>
                <a:cubicBezTo>
                  <a:pt x="4689" y="2367"/>
                  <a:pt x="5218" y="1837"/>
                  <a:pt x="5218" y="1184"/>
                </a:cubicBezTo>
                <a:cubicBezTo>
                  <a:pt x="5218" y="530"/>
                  <a:pt x="4689" y="0"/>
                  <a:pt x="4035" y="0"/>
                </a:cubicBezTo>
                <a:cubicBezTo>
                  <a:pt x="3381" y="0"/>
                  <a:pt x="2851" y="530"/>
                  <a:pt x="2851" y="1184"/>
                </a:cubicBezTo>
                <a:cubicBezTo>
                  <a:pt x="2851" y="1837"/>
                  <a:pt x="3381" y="2367"/>
                  <a:pt x="4035" y="2367"/>
                </a:cubicBezTo>
                <a:close/>
                <a:moveTo>
                  <a:pt x="4537" y="2448"/>
                </a:moveTo>
                <a:lnTo>
                  <a:pt x="3533" y="2448"/>
                </a:lnTo>
                <a:cubicBezTo>
                  <a:pt x="3509" y="2448"/>
                  <a:pt x="3485" y="2450"/>
                  <a:pt x="3462" y="2451"/>
                </a:cubicBezTo>
                <a:cubicBezTo>
                  <a:pt x="3553" y="2642"/>
                  <a:pt x="3605" y="2854"/>
                  <a:pt x="3605" y="3079"/>
                </a:cubicBezTo>
                <a:cubicBezTo>
                  <a:pt x="3605" y="3494"/>
                  <a:pt x="3431" y="3869"/>
                  <a:pt x="3153" y="4136"/>
                </a:cubicBezTo>
                <a:cubicBezTo>
                  <a:pt x="3804" y="4329"/>
                  <a:pt x="4301" y="4882"/>
                  <a:pt x="4415" y="5564"/>
                </a:cubicBezTo>
                <a:cubicBezTo>
                  <a:pt x="5375" y="5522"/>
                  <a:pt x="5928" y="5250"/>
                  <a:pt x="5965" y="5232"/>
                </a:cubicBezTo>
                <a:lnTo>
                  <a:pt x="6044" y="5192"/>
                </a:lnTo>
                <a:lnTo>
                  <a:pt x="6052" y="5192"/>
                </a:lnTo>
                <a:lnTo>
                  <a:pt x="6052" y="3963"/>
                </a:lnTo>
                <a:cubicBezTo>
                  <a:pt x="6052" y="3128"/>
                  <a:pt x="5373" y="2448"/>
                  <a:pt x="4537" y="244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Rounded Rectangle 13">
            <a:extLst>
              <a:ext uri="{FF2B5EF4-FFF2-40B4-BE49-F238E27FC236}">
                <a16:creationId xmlns:a16="http://schemas.microsoft.com/office/drawing/2014/main" id="{FD44F654-B850-5424-E91A-9D8F04E5CAF9}"/>
              </a:ext>
            </a:extLst>
          </p:cNvPr>
          <p:cNvSpPr/>
          <p:nvPr/>
        </p:nvSpPr>
        <p:spPr>
          <a:xfrm>
            <a:off x="9083548" y="4435749"/>
            <a:ext cx="640080" cy="640080"/>
          </a:xfrm>
          <a:prstGeom prst="roundRect">
            <a:avLst>
              <a:gd name="adj" fmla="val 29384"/>
            </a:avLst>
          </a:prstGeom>
          <a:solidFill>
            <a:srgbClr val="CB1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ounded Rectangle 20">
            <a:extLst>
              <a:ext uri="{FF2B5EF4-FFF2-40B4-BE49-F238E27FC236}">
                <a16:creationId xmlns:a16="http://schemas.microsoft.com/office/drawing/2014/main" id="{670A91FC-8613-CEB4-E44E-627716222936}"/>
              </a:ext>
            </a:extLst>
          </p:cNvPr>
          <p:cNvSpPr/>
          <p:nvPr/>
        </p:nvSpPr>
        <p:spPr>
          <a:xfrm>
            <a:off x="9022355" y="4373884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rgbClr val="CB102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057C227-B33B-79E0-E26E-26DCE73672B9}"/>
              </a:ext>
            </a:extLst>
          </p:cNvPr>
          <p:cNvSpPr txBox="1"/>
          <p:nvPr/>
        </p:nvSpPr>
        <p:spPr>
          <a:xfrm>
            <a:off x="8582728" y="3962119"/>
            <a:ext cx="222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大运会邀请赛</a:t>
            </a:r>
          </a:p>
        </p:txBody>
      </p:sp>
      <p:sp>
        <p:nvSpPr>
          <p:cNvPr id="54" name="Oval 46">
            <a:extLst>
              <a:ext uri="{FF2B5EF4-FFF2-40B4-BE49-F238E27FC236}">
                <a16:creationId xmlns:a16="http://schemas.microsoft.com/office/drawing/2014/main" id="{18ED90C3-51D7-563F-98DF-19202E402F34}"/>
              </a:ext>
            </a:extLst>
          </p:cNvPr>
          <p:cNvSpPr/>
          <p:nvPr/>
        </p:nvSpPr>
        <p:spPr>
          <a:xfrm>
            <a:off x="9255661" y="4660877"/>
            <a:ext cx="295854" cy="189824"/>
          </a:xfrm>
          <a:custGeom>
            <a:avLst/>
            <a:gdLst>
              <a:gd name="connsiteX0" fmla="*/ 318369 w 606397"/>
              <a:gd name="connsiteY0" fmla="*/ 79339 h 389075"/>
              <a:gd name="connsiteX1" fmla="*/ 346470 w 606397"/>
              <a:gd name="connsiteY1" fmla="*/ 91769 h 389075"/>
              <a:gd name="connsiteX2" fmla="*/ 358370 w 606397"/>
              <a:gd name="connsiteY2" fmla="*/ 104199 h 389075"/>
              <a:gd name="connsiteX3" fmla="*/ 363496 w 606397"/>
              <a:gd name="connsiteY3" fmla="*/ 110962 h 389075"/>
              <a:gd name="connsiteX4" fmla="*/ 402673 w 606397"/>
              <a:gd name="connsiteY4" fmla="*/ 116903 h 389075"/>
              <a:gd name="connsiteX5" fmla="*/ 489083 w 606397"/>
              <a:gd name="connsiteY5" fmla="*/ 104290 h 389075"/>
              <a:gd name="connsiteX6" fmla="*/ 514164 w 606397"/>
              <a:gd name="connsiteY6" fmla="*/ 122844 h 389075"/>
              <a:gd name="connsiteX7" fmla="*/ 513157 w 606397"/>
              <a:gd name="connsiteY7" fmla="*/ 132715 h 389075"/>
              <a:gd name="connsiteX8" fmla="*/ 505651 w 606397"/>
              <a:gd name="connsiteY8" fmla="*/ 131892 h 389075"/>
              <a:gd name="connsiteX9" fmla="*/ 400293 w 606397"/>
              <a:gd name="connsiteY9" fmla="*/ 131892 h 389075"/>
              <a:gd name="connsiteX10" fmla="*/ 368530 w 606397"/>
              <a:gd name="connsiteY10" fmla="*/ 123941 h 389075"/>
              <a:gd name="connsiteX11" fmla="*/ 339330 w 606397"/>
              <a:gd name="connsiteY11" fmla="*/ 116629 h 389075"/>
              <a:gd name="connsiteX12" fmla="*/ 404138 w 606397"/>
              <a:gd name="connsiteY12" fmla="*/ 148435 h 389075"/>
              <a:gd name="connsiteX13" fmla="*/ 505651 w 606397"/>
              <a:gd name="connsiteY13" fmla="*/ 148435 h 389075"/>
              <a:gd name="connsiteX14" fmla="*/ 527711 w 606397"/>
              <a:gd name="connsiteY14" fmla="*/ 170461 h 389075"/>
              <a:gd name="connsiteX15" fmla="*/ 505651 w 606397"/>
              <a:gd name="connsiteY15" fmla="*/ 192579 h 389075"/>
              <a:gd name="connsiteX16" fmla="*/ 399012 w 606397"/>
              <a:gd name="connsiteY16" fmla="*/ 192579 h 389075"/>
              <a:gd name="connsiteX17" fmla="*/ 389217 w 606397"/>
              <a:gd name="connsiteY17" fmla="*/ 190294 h 389075"/>
              <a:gd name="connsiteX18" fmla="*/ 319833 w 606397"/>
              <a:gd name="connsiteY18" fmla="*/ 156112 h 389075"/>
              <a:gd name="connsiteX19" fmla="*/ 342900 w 606397"/>
              <a:gd name="connsiteY19" fmla="*/ 174300 h 389075"/>
              <a:gd name="connsiteX20" fmla="*/ 296583 w 606397"/>
              <a:gd name="connsiteY20" fmla="*/ 218535 h 389075"/>
              <a:gd name="connsiteX21" fmla="*/ 326058 w 606397"/>
              <a:gd name="connsiteY21" fmla="*/ 224842 h 389075"/>
              <a:gd name="connsiteX22" fmla="*/ 344914 w 606397"/>
              <a:gd name="connsiteY22" fmla="*/ 264050 h 389075"/>
              <a:gd name="connsiteX23" fmla="*/ 289809 w 606397"/>
              <a:gd name="connsiteY23" fmla="*/ 373908 h 389075"/>
              <a:gd name="connsiteX24" fmla="*/ 252829 w 606397"/>
              <a:gd name="connsiteY24" fmla="*/ 386155 h 389075"/>
              <a:gd name="connsiteX25" fmla="*/ 240472 w 606397"/>
              <a:gd name="connsiteY25" fmla="*/ 349140 h 389075"/>
              <a:gd name="connsiteX26" fmla="*/ 279557 w 606397"/>
              <a:gd name="connsiteY26" fmla="*/ 271271 h 389075"/>
              <a:gd name="connsiteX27" fmla="*/ 206970 w 606397"/>
              <a:gd name="connsiteY27" fmla="*/ 255733 h 389075"/>
              <a:gd name="connsiteX28" fmla="*/ 169531 w 606397"/>
              <a:gd name="connsiteY28" fmla="*/ 308103 h 389075"/>
              <a:gd name="connsiteX29" fmla="*/ 160927 w 606397"/>
              <a:gd name="connsiteY29" fmla="*/ 315872 h 389075"/>
              <a:gd name="connsiteX30" fmla="*/ 41473 w 606397"/>
              <a:gd name="connsiteY30" fmla="*/ 385333 h 389075"/>
              <a:gd name="connsiteX31" fmla="*/ 3760 w 606397"/>
              <a:gd name="connsiteY31" fmla="*/ 375371 h 389075"/>
              <a:gd name="connsiteX32" fmla="*/ 13737 w 606397"/>
              <a:gd name="connsiteY32" fmla="*/ 337716 h 389075"/>
              <a:gd name="connsiteX33" fmla="*/ 128066 w 606397"/>
              <a:gd name="connsiteY33" fmla="*/ 271179 h 389075"/>
              <a:gd name="connsiteX34" fmla="*/ 185092 w 606397"/>
              <a:gd name="connsiteY34" fmla="*/ 190111 h 389075"/>
              <a:gd name="connsiteX35" fmla="*/ 289626 w 606397"/>
              <a:gd name="connsiteY35" fmla="*/ 90398 h 389075"/>
              <a:gd name="connsiteX36" fmla="*/ 318369 w 606397"/>
              <a:gd name="connsiteY36" fmla="*/ 79339 h 389075"/>
              <a:gd name="connsiteX37" fmla="*/ 560764 w 606397"/>
              <a:gd name="connsiteY37" fmla="*/ 12433 h 389075"/>
              <a:gd name="connsiteX38" fmla="*/ 593501 w 606397"/>
              <a:gd name="connsiteY38" fmla="*/ 26879 h 389075"/>
              <a:gd name="connsiteX39" fmla="*/ 591945 w 606397"/>
              <a:gd name="connsiteY39" fmla="*/ 92745 h 389075"/>
              <a:gd name="connsiteX40" fmla="*/ 525944 w 606397"/>
              <a:gd name="connsiteY40" fmla="*/ 91192 h 389075"/>
              <a:gd name="connsiteX41" fmla="*/ 527408 w 606397"/>
              <a:gd name="connsiteY41" fmla="*/ 25326 h 389075"/>
              <a:gd name="connsiteX42" fmla="*/ 560764 w 606397"/>
              <a:gd name="connsiteY42" fmla="*/ 12433 h 389075"/>
              <a:gd name="connsiteX43" fmla="*/ 389174 w 606397"/>
              <a:gd name="connsiteY43" fmla="*/ 13 h 389075"/>
              <a:gd name="connsiteX44" fmla="*/ 421865 w 606397"/>
              <a:gd name="connsiteY44" fmla="*/ 14459 h 389075"/>
              <a:gd name="connsiteX45" fmla="*/ 420401 w 606397"/>
              <a:gd name="connsiteY45" fmla="*/ 80325 h 389075"/>
              <a:gd name="connsiteX46" fmla="*/ 354308 w 606397"/>
              <a:gd name="connsiteY46" fmla="*/ 78771 h 389075"/>
              <a:gd name="connsiteX47" fmla="*/ 355864 w 606397"/>
              <a:gd name="connsiteY47" fmla="*/ 12906 h 389075"/>
              <a:gd name="connsiteX48" fmla="*/ 389174 w 606397"/>
              <a:gd name="connsiteY48" fmla="*/ 13 h 38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6397" h="389075">
                <a:moveTo>
                  <a:pt x="318369" y="79339"/>
                </a:moveTo>
                <a:cubicBezTo>
                  <a:pt x="328987" y="79614"/>
                  <a:pt x="339147" y="84092"/>
                  <a:pt x="346470" y="91769"/>
                </a:cubicBezTo>
                <a:lnTo>
                  <a:pt x="358370" y="104199"/>
                </a:lnTo>
                <a:cubicBezTo>
                  <a:pt x="360384" y="106301"/>
                  <a:pt x="362031" y="108586"/>
                  <a:pt x="363496" y="110962"/>
                </a:cubicBezTo>
                <a:lnTo>
                  <a:pt x="402673" y="116903"/>
                </a:lnTo>
                <a:lnTo>
                  <a:pt x="489083" y="104290"/>
                </a:lnTo>
                <a:cubicBezTo>
                  <a:pt x="501166" y="102462"/>
                  <a:pt x="512425" y="110780"/>
                  <a:pt x="514164" y="122844"/>
                </a:cubicBezTo>
                <a:cubicBezTo>
                  <a:pt x="514621" y="126317"/>
                  <a:pt x="514164" y="129607"/>
                  <a:pt x="513157" y="132715"/>
                </a:cubicBezTo>
                <a:cubicBezTo>
                  <a:pt x="510777" y="132166"/>
                  <a:pt x="508214" y="131892"/>
                  <a:pt x="505651" y="131892"/>
                </a:cubicBezTo>
                <a:lnTo>
                  <a:pt x="400293" y="131892"/>
                </a:lnTo>
                <a:lnTo>
                  <a:pt x="368530" y="123941"/>
                </a:lnTo>
                <a:lnTo>
                  <a:pt x="339330" y="116629"/>
                </a:lnTo>
                <a:lnTo>
                  <a:pt x="404138" y="148435"/>
                </a:lnTo>
                <a:lnTo>
                  <a:pt x="505651" y="148435"/>
                </a:lnTo>
                <a:cubicBezTo>
                  <a:pt x="517825" y="148435"/>
                  <a:pt x="527711" y="158305"/>
                  <a:pt x="527711" y="170461"/>
                </a:cubicBezTo>
                <a:cubicBezTo>
                  <a:pt x="527711" y="182708"/>
                  <a:pt x="517825" y="192579"/>
                  <a:pt x="505651" y="192579"/>
                </a:cubicBezTo>
                <a:lnTo>
                  <a:pt x="399012" y="192579"/>
                </a:lnTo>
                <a:cubicBezTo>
                  <a:pt x="395625" y="192579"/>
                  <a:pt x="392238" y="191756"/>
                  <a:pt x="389217" y="190294"/>
                </a:cubicBezTo>
                <a:lnTo>
                  <a:pt x="319833" y="156112"/>
                </a:lnTo>
                <a:lnTo>
                  <a:pt x="342900" y="174300"/>
                </a:lnTo>
                <a:lnTo>
                  <a:pt x="296583" y="218535"/>
                </a:lnTo>
                <a:lnTo>
                  <a:pt x="326058" y="224842"/>
                </a:lnTo>
                <a:cubicBezTo>
                  <a:pt x="343632" y="228589"/>
                  <a:pt x="352969" y="248056"/>
                  <a:pt x="344914" y="264050"/>
                </a:cubicBezTo>
                <a:lnTo>
                  <a:pt x="289809" y="373908"/>
                </a:lnTo>
                <a:cubicBezTo>
                  <a:pt x="283036" y="387344"/>
                  <a:pt x="266559" y="393010"/>
                  <a:pt x="252829" y="386155"/>
                </a:cubicBezTo>
                <a:cubicBezTo>
                  <a:pt x="239190" y="379301"/>
                  <a:pt x="233698" y="362758"/>
                  <a:pt x="240472" y="349140"/>
                </a:cubicBezTo>
                <a:lnTo>
                  <a:pt x="279557" y="271271"/>
                </a:lnTo>
                <a:lnTo>
                  <a:pt x="206970" y="255733"/>
                </a:lnTo>
                <a:lnTo>
                  <a:pt x="169531" y="308103"/>
                </a:lnTo>
                <a:cubicBezTo>
                  <a:pt x="167243" y="311211"/>
                  <a:pt x="164314" y="313861"/>
                  <a:pt x="160927" y="315872"/>
                </a:cubicBezTo>
                <a:lnTo>
                  <a:pt x="41473" y="385333"/>
                </a:lnTo>
                <a:cubicBezTo>
                  <a:pt x="28475" y="392919"/>
                  <a:pt x="11541" y="388623"/>
                  <a:pt x="3760" y="375371"/>
                </a:cubicBezTo>
                <a:cubicBezTo>
                  <a:pt x="-3929" y="362210"/>
                  <a:pt x="556" y="345393"/>
                  <a:pt x="13737" y="337716"/>
                </a:cubicBezTo>
                <a:lnTo>
                  <a:pt x="128066" y="271179"/>
                </a:lnTo>
                <a:lnTo>
                  <a:pt x="185092" y="190111"/>
                </a:lnTo>
                <a:lnTo>
                  <a:pt x="289626" y="90398"/>
                </a:lnTo>
                <a:cubicBezTo>
                  <a:pt x="297315" y="83087"/>
                  <a:pt x="307659" y="79065"/>
                  <a:pt x="318369" y="79339"/>
                </a:cubicBezTo>
                <a:close/>
                <a:moveTo>
                  <a:pt x="560764" y="12433"/>
                </a:moveTo>
                <a:cubicBezTo>
                  <a:pt x="572721" y="12719"/>
                  <a:pt x="584575" y="17561"/>
                  <a:pt x="593501" y="26879"/>
                </a:cubicBezTo>
                <a:cubicBezTo>
                  <a:pt x="611260" y="45515"/>
                  <a:pt x="610619" y="74930"/>
                  <a:pt x="591945" y="92745"/>
                </a:cubicBezTo>
                <a:cubicBezTo>
                  <a:pt x="573270" y="110467"/>
                  <a:pt x="543703" y="109828"/>
                  <a:pt x="525944" y="91192"/>
                </a:cubicBezTo>
                <a:cubicBezTo>
                  <a:pt x="508093" y="72555"/>
                  <a:pt x="508825" y="43140"/>
                  <a:pt x="527408" y="25326"/>
                </a:cubicBezTo>
                <a:cubicBezTo>
                  <a:pt x="536746" y="16419"/>
                  <a:pt x="548806" y="12148"/>
                  <a:pt x="560764" y="12433"/>
                </a:cubicBezTo>
                <a:close/>
                <a:moveTo>
                  <a:pt x="389174" y="13"/>
                </a:moveTo>
                <a:cubicBezTo>
                  <a:pt x="401131" y="299"/>
                  <a:pt x="412986" y="5141"/>
                  <a:pt x="421865" y="14459"/>
                </a:cubicBezTo>
                <a:cubicBezTo>
                  <a:pt x="439716" y="33003"/>
                  <a:pt x="438984" y="62510"/>
                  <a:pt x="420401" y="80325"/>
                </a:cubicBezTo>
                <a:cubicBezTo>
                  <a:pt x="401726" y="98047"/>
                  <a:pt x="372159" y="97408"/>
                  <a:pt x="354308" y="78771"/>
                </a:cubicBezTo>
                <a:cubicBezTo>
                  <a:pt x="336549" y="60135"/>
                  <a:pt x="337190" y="30628"/>
                  <a:pt x="355864" y="12906"/>
                </a:cubicBezTo>
                <a:cubicBezTo>
                  <a:pt x="365155" y="3999"/>
                  <a:pt x="377216" y="-272"/>
                  <a:pt x="389174" y="1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2" name="Straight Connector 23">
            <a:extLst>
              <a:ext uri="{FF2B5EF4-FFF2-40B4-BE49-F238E27FC236}">
                <a16:creationId xmlns:a16="http://schemas.microsoft.com/office/drawing/2014/main" id="{62937B9A-E35F-DC6A-48C8-DE2CF86B2A21}"/>
              </a:ext>
            </a:extLst>
          </p:cNvPr>
          <p:cNvCxnSpPr>
            <a:cxnSpLocks/>
            <a:stCxn id="20" idx="3"/>
            <a:endCxn id="48" idx="1"/>
          </p:cNvCxnSpPr>
          <p:nvPr/>
        </p:nvCxnSpPr>
        <p:spPr>
          <a:xfrm>
            <a:off x="6051434" y="4296096"/>
            <a:ext cx="2970921" cy="45902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7073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856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Agenda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开悟赛程</a:t>
              </a:r>
              <a:r>
                <a:rPr lang="en-US" altLang="zh-CN" dirty="0"/>
                <a:t>-</a:t>
              </a:r>
              <a:r>
                <a:rPr lang="zh-CN" altLang="en-US" dirty="0"/>
                <a:t>第三届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D1AA717A-D47C-D1F9-8B9D-194C3768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15" y="1285114"/>
            <a:ext cx="9721969" cy="4895011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82E77B7-4CFB-959F-4263-502777928DB1}"/>
              </a:ext>
            </a:extLst>
          </p:cNvPr>
          <p:cNvCxnSpPr/>
          <p:nvPr/>
        </p:nvCxnSpPr>
        <p:spPr>
          <a:xfrm>
            <a:off x="5080958" y="2113472"/>
            <a:ext cx="9057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88E8BB8-746A-6A6D-AB5F-34A931D4A70C}"/>
              </a:ext>
            </a:extLst>
          </p:cNvPr>
          <p:cNvCxnSpPr>
            <a:cxnSpLocks/>
          </p:cNvCxnSpPr>
          <p:nvPr/>
        </p:nvCxnSpPr>
        <p:spPr>
          <a:xfrm>
            <a:off x="2403894" y="2334883"/>
            <a:ext cx="28150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88F2649-886A-45D1-07A0-15367951EC7F}"/>
              </a:ext>
            </a:extLst>
          </p:cNvPr>
          <p:cNvCxnSpPr>
            <a:cxnSpLocks/>
          </p:cNvCxnSpPr>
          <p:nvPr/>
        </p:nvCxnSpPr>
        <p:spPr>
          <a:xfrm>
            <a:off x="6412302" y="4626633"/>
            <a:ext cx="22054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6451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204895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Generalization Ability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泛化能力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98106FF-D5D0-3CF9-39B7-812BC5803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155" y="1457687"/>
            <a:ext cx="8874801" cy="41874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517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92552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Training Framework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训练框架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B89EA95-2F0F-AB92-86C4-BF8B0E82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318" y="1880826"/>
            <a:ext cx="5307364" cy="24462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696AB6-A0E1-DF4D-8F36-AEE4070A64CF}"/>
              </a:ext>
            </a:extLst>
          </p:cNvPr>
          <p:cNvSpPr txBox="1"/>
          <p:nvPr/>
        </p:nvSpPr>
        <p:spPr>
          <a:xfrm>
            <a:off x="2696255" y="4477951"/>
            <a:ext cx="6799490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：加载本地模型，产生训练样本（对局）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：进行算法网络训练，定期保存模型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mempool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：存储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产生的训练样本数据，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从中读取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modelpool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测训练的最新模型同步到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E51FE5-327A-2DBD-3A09-D9430823C513}"/>
              </a:ext>
            </a:extLst>
          </p:cNvPr>
          <p:cNvSpPr txBox="1"/>
          <p:nvPr/>
        </p:nvSpPr>
        <p:spPr>
          <a:xfrm>
            <a:off x="489522" y="1271012"/>
            <a:ext cx="11157496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框架是腾讯自主研发的一套用于异步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off-policy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强化学习训练的分布式框架，已经在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429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98937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Summary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参赛总结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705F4AD-3F51-C476-CFFA-3A82844A0F3D}"/>
              </a:ext>
            </a:extLst>
          </p:cNvPr>
          <p:cNvGrpSpPr/>
          <p:nvPr/>
        </p:nvGrpSpPr>
        <p:grpSpPr>
          <a:xfrm>
            <a:off x="2124597" y="1704636"/>
            <a:ext cx="3528000" cy="3448727"/>
            <a:chOff x="4417622" y="1612198"/>
            <a:chExt cx="3528000" cy="3448727"/>
          </a:xfrm>
        </p:grpSpPr>
        <p:sp>
          <p:nvSpPr>
            <p:cNvPr id="2" name="梯形 1">
              <a:extLst>
                <a:ext uri="{FF2B5EF4-FFF2-40B4-BE49-F238E27FC236}">
                  <a16:creationId xmlns:a16="http://schemas.microsoft.com/office/drawing/2014/main" id="{4B27DEC2-C1C4-1624-344D-7D68C323FA9B}"/>
                </a:ext>
              </a:extLst>
            </p:cNvPr>
            <p:cNvSpPr/>
            <p:nvPr/>
          </p:nvSpPr>
          <p:spPr>
            <a:xfrm>
              <a:off x="4417622" y="4165576"/>
              <a:ext cx="3528000" cy="895349"/>
            </a:xfrm>
            <a:prstGeom prst="trapezoid">
              <a:avLst>
                <a:gd name="adj" fmla="val 51950"/>
              </a:avLst>
            </a:prstGeom>
            <a:solidFill>
              <a:srgbClr val="CC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8353B352-185C-9FC7-D3B6-1CF00C8F84E2}"/>
                </a:ext>
              </a:extLst>
            </p:cNvPr>
            <p:cNvSpPr/>
            <p:nvPr/>
          </p:nvSpPr>
          <p:spPr>
            <a:xfrm>
              <a:off x="4926288" y="3168726"/>
              <a:ext cx="2518412" cy="895349"/>
            </a:xfrm>
            <a:prstGeom prst="trapezoid">
              <a:avLst>
                <a:gd name="adj" fmla="val 5195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69C9A072-5927-DC3A-210C-3D296C6D1300}"/>
                </a:ext>
              </a:extLst>
            </p:cNvPr>
            <p:cNvSpPr/>
            <p:nvPr/>
          </p:nvSpPr>
          <p:spPr>
            <a:xfrm>
              <a:off x="5433653" y="1612198"/>
              <a:ext cx="1496697" cy="1455027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7120156-C0C5-B158-2520-1175B59EDE3E}"/>
                </a:ext>
              </a:extLst>
            </p:cNvPr>
            <p:cNvSpPr txBox="1"/>
            <p:nvPr/>
          </p:nvSpPr>
          <p:spPr>
            <a:xfrm>
              <a:off x="5627624" y="442839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奖励体系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998AE27-1773-0E9B-28B3-CE66D1788543}"/>
                </a:ext>
              </a:extLst>
            </p:cNvPr>
            <p:cNvSpPr txBox="1"/>
            <p:nvPr/>
          </p:nvSpPr>
          <p:spPr>
            <a:xfrm>
              <a:off x="5627624" y="34294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训练调优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3A7A938-4529-10C9-8E86-50B61B0E8316}"/>
                </a:ext>
              </a:extLst>
            </p:cNvPr>
            <p:cNvSpPr txBox="1"/>
            <p:nvPr/>
          </p:nvSpPr>
          <p:spPr>
            <a:xfrm>
              <a:off x="5627624" y="24299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网络结构</a:t>
              </a:r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AF60089-B84B-BDCE-CCC4-3AC7BE6C3A1D}"/>
              </a:ext>
            </a:extLst>
          </p:cNvPr>
          <p:cNvCxnSpPr>
            <a:cxnSpLocks/>
            <a:stCxn id="20" idx="1"/>
            <a:endCxn id="6" idx="5"/>
          </p:cNvCxnSpPr>
          <p:nvPr/>
        </p:nvCxnSpPr>
        <p:spPr>
          <a:xfrm flipH="1" flipV="1">
            <a:off x="4263151" y="2432150"/>
            <a:ext cx="2292446" cy="716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7034DD9-FBCC-5298-413B-0CCB55FCE138}"/>
              </a:ext>
            </a:extLst>
          </p:cNvPr>
          <p:cNvGrpSpPr/>
          <p:nvPr/>
        </p:nvGrpSpPr>
        <p:grpSpPr>
          <a:xfrm>
            <a:off x="6555597" y="2143931"/>
            <a:ext cx="2525051" cy="589120"/>
            <a:chOff x="1168400" y="1602322"/>
            <a:chExt cx="2525051" cy="589120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2D5E97F1-9330-099D-773C-B32A5BC07B6C}"/>
                </a:ext>
              </a:extLst>
            </p:cNvPr>
            <p:cNvSpPr/>
            <p:nvPr/>
          </p:nvSpPr>
          <p:spPr>
            <a:xfrm>
              <a:off x="1168401" y="1602322"/>
              <a:ext cx="2525050" cy="586800"/>
            </a:xfrm>
            <a:prstGeom prst="roundRect">
              <a:avLst>
                <a:gd name="adj" fmla="val 6746"/>
              </a:avLst>
            </a:prstGeom>
            <a:noFill/>
            <a:ln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5DF374-1FBC-DAF8-BDA0-9D0E12C5B910}"/>
                </a:ext>
              </a:extLst>
            </p:cNvPr>
            <p:cNvSpPr txBox="1"/>
            <p:nvPr/>
          </p:nvSpPr>
          <p:spPr>
            <a:xfrm>
              <a:off x="1168400" y="1603973"/>
              <a:ext cx="2525049" cy="58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Clr>
                  <a:srgbClr val="CB1026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增加交流机制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Clr>
                  <a:srgbClr val="CB1026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降低模型动作空间维度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34271F4-FA85-6AD6-7595-D908442B643E}"/>
              </a:ext>
            </a:extLst>
          </p:cNvPr>
          <p:cNvCxnSpPr>
            <a:cxnSpLocks/>
            <a:stCxn id="37" idx="1"/>
            <a:endCxn id="5" idx="3"/>
          </p:cNvCxnSpPr>
          <p:nvPr/>
        </p:nvCxnSpPr>
        <p:spPr>
          <a:xfrm flipH="1" flipV="1">
            <a:off x="4919108" y="3708839"/>
            <a:ext cx="1636489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B5B2E36-9BB2-F57D-6CB6-87802795B3ED}"/>
              </a:ext>
            </a:extLst>
          </p:cNvPr>
          <p:cNvGrpSpPr/>
          <p:nvPr/>
        </p:nvGrpSpPr>
        <p:grpSpPr>
          <a:xfrm>
            <a:off x="6555597" y="3282225"/>
            <a:ext cx="2525051" cy="849615"/>
            <a:chOff x="1168400" y="1602322"/>
            <a:chExt cx="2525051" cy="849615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0BA8D14-E806-B97C-EB19-D22E4C390C05}"/>
                </a:ext>
              </a:extLst>
            </p:cNvPr>
            <p:cNvSpPr/>
            <p:nvPr/>
          </p:nvSpPr>
          <p:spPr>
            <a:xfrm>
              <a:off x="1168401" y="1602322"/>
              <a:ext cx="2525050" cy="846000"/>
            </a:xfrm>
            <a:prstGeom prst="roundRect">
              <a:avLst>
                <a:gd name="adj" fmla="val 6746"/>
              </a:avLst>
            </a:prstGeom>
            <a:noFill/>
            <a:ln>
              <a:solidFill>
                <a:srgbClr val="F4B1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DCAEAB1-3CFC-2AB9-5546-489D05F48307}"/>
                </a:ext>
              </a:extLst>
            </p:cNvPr>
            <p:cNvSpPr txBox="1"/>
            <p:nvPr/>
          </p:nvSpPr>
          <p:spPr>
            <a:xfrm>
              <a:off x="1168400" y="1605936"/>
              <a:ext cx="2525049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Clr>
                  <a:srgbClr val="CB1026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褪火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Clr>
                  <a:srgbClr val="CB1026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调整样本生成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消耗比例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Clr>
                  <a:srgbClr val="CB1026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调整对局样本比重</a:t>
              </a: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09431D7-D2AC-2C5D-6D43-E12FD998771A}"/>
              </a:ext>
            </a:extLst>
          </p:cNvPr>
          <p:cNvCxnSpPr>
            <a:cxnSpLocks/>
            <a:stCxn id="48" idx="1"/>
            <a:endCxn id="2" idx="3"/>
          </p:cNvCxnSpPr>
          <p:nvPr/>
        </p:nvCxnSpPr>
        <p:spPr>
          <a:xfrm flipH="1">
            <a:off x="5420030" y="4702896"/>
            <a:ext cx="1149233" cy="279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4EA8AAA-354B-9A14-B1A1-FB4CA8D00232}"/>
              </a:ext>
            </a:extLst>
          </p:cNvPr>
          <p:cNvGrpSpPr/>
          <p:nvPr/>
        </p:nvGrpSpPr>
        <p:grpSpPr>
          <a:xfrm>
            <a:off x="6569263" y="4279895"/>
            <a:ext cx="2525051" cy="846001"/>
            <a:chOff x="1168400" y="1602322"/>
            <a:chExt cx="2525051" cy="846001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D7D81CE3-6E43-547E-80B8-20B3E441669E}"/>
                </a:ext>
              </a:extLst>
            </p:cNvPr>
            <p:cNvSpPr/>
            <p:nvPr/>
          </p:nvSpPr>
          <p:spPr>
            <a:xfrm>
              <a:off x="1168401" y="1602322"/>
              <a:ext cx="2525050" cy="846000"/>
            </a:xfrm>
            <a:prstGeom prst="roundRect">
              <a:avLst>
                <a:gd name="adj" fmla="val 6746"/>
              </a:avLst>
            </a:prstGeom>
            <a:noFill/>
            <a:ln>
              <a:solidFill>
                <a:srgbClr val="CC4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9901523-AED4-D1D8-71D0-1BBCDF10EA2A}"/>
                </a:ext>
              </a:extLst>
            </p:cNvPr>
            <p:cNvSpPr txBox="1"/>
            <p:nvPr/>
          </p:nvSpPr>
          <p:spPr>
            <a:xfrm>
              <a:off x="1168400" y="1602322"/>
              <a:ext cx="2525049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Clr>
                  <a:srgbClr val="CB1026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调整权重（看录像）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Clr>
                  <a:srgbClr val="CB1026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增加新奖励项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Clr>
                  <a:srgbClr val="CB1026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修改计算方式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40679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86781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Reward Mechanism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奖励机制 </a:t>
              </a:r>
              <a:r>
                <a:rPr lang="en-US" altLang="zh-CN" dirty="0"/>
                <a:t>— </a:t>
              </a:r>
              <a:r>
                <a:rPr lang="zh-CN" altLang="en-US" dirty="0"/>
                <a:t>复赛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7996430-848A-E469-AFD5-68DBEE108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07"/>
          <a:stretch/>
        </p:blipFill>
        <p:spPr>
          <a:xfrm>
            <a:off x="413795" y="1834379"/>
            <a:ext cx="4615465" cy="15040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C1EEBE-5290-14C7-95A1-99E1B3CBF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25" y="1878946"/>
            <a:ext cx="6659880" cy="29189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6D635F-40F6-44C0-540C-4EFCD8011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55" y="3519579"/>
            <a:ext cx="3710544" cy="1321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9400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86781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Reward Mechanism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奖励机制 </a:t>
              </a:r>
              <a:r>
                <a:rPr lang="en-US" altLang="zh-CN" dirty="0"/>
                <a:t>— </a:t>
              </a:r>
              <a:r>
                <a:rPr lang="zh-CN" altLang="en-US" dirty="0"/>
                <a:t>复赛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表格 3">
            <a:extLst>
              <a:ext uri="{FF2B5EF4-FFF2-40B4-BE49-F238E27FC236}">
                <a16:creationId xmlns:a16="http://schemas.microsoft.com/office/drawing/2014/main" id="{3E6980D0-91A9-03A6-24EB-C43036090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93654"/>
              </p:ext>
            </p:extLst>
          </p:nvPr>
        </p:nvGraphicFramePr>
        <p:xfrm>
          <a:off x="562701" y="1305429"/>
          <a:ext cx="4941807" cy="3708400"/>
        </p:xfrm>
        <a:graphic>
          <a:graphicData uri="http://schemas.openxmlformats.org/drawingml/2006/table">
            <a:tbl>
              <a:tblPr firstRow="1" bandRow="1"/>
              <a:tblGrid>
                <a:gridCol w="1647269">
                  <a:extLst>
                    <a:ext uri="{9D8B030D-6E8A-4147-A177-3AD203B41FA5}">
                      <a16:colId xmlns:a16="http://schemas.microsoft.com/office/drawing/2014/main" val="1419778796"/>
                    </a:ext>
                  </a:extLst>
                </a:gridCol>
                <a:gridCol w="1647269">
                  <a:extLst>
                    <a:ext uri="{9D8B030D-6E8A-4147-A177-3AD203B41FA5}">
                      <a16:colId xmlns:a16="http://schemas.microsoft.com/office/drawing/2014/main" val="3048661950"/>
                    </a:ext>
                  </a:extLst>
                </a:gridCol>
                <a:gridCol w="1647269">
                  <a:extLst>
                    <a:ext uri="{9D8B030D-6E8A-4147-A177-3AD203B41FA5}">
                      <a16:colId xmlns:a16="http://schemas.microsoft.com/office/drawing/2014/main" val="348190504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位置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奖励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权重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697189"/>
                  </a:ext>
                </a:extLst>
              </a:tr>
              <a:tr h="370840">
                <a:tc rowSpan="8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射手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打野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中路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经济增长值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/>
                        <a:t>0.005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8397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血量百分比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31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累计伤害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0298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己方塔血量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1907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己方基地血量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1220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击杀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1445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助攻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011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死亡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715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打野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攻击野怪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99929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13E9DDA-5859-2774-3B85-BA4F38F9F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67055"/>
              </p:ext>
            </p:extLst>
          </p:nvPr>
        </p:nvGraphicFramePr>
        <p:xfrm>
          <a:off x="6687492" y="1305429"/>
          <a:ext cx="4941807" cy="4820920"/>
        </p:xfrm>
        <a:graphic>
          <a:graphicData uri="http://schemas.openxmlformats.org/drawingml/2006/table">
            <a:tbl>
              <a:tblPr firstRow="1" bandRow="1"/>
              <a:tblGrid>
                <a:gridCol w="1647269">
                  <a:extLst>
                    <a:ext uri="{9D8B030D-6E8A-4147-A177-3AD203B41FA5}">
                      <a16:colId xmlns:a16="http://schemas.microsoft.com/office/drawing/2014/main" val="1419778796"/>
                    </a:ext>
                  </a:extLst>
                </a:gridCol>
                <a:gridCol w="1647269">
                  <a:extLst>
                    <a:ext uri="{9D8B030D-6E8A-4147-A177-3AD203B41FA5}">
                      <a16:colId xmlns:a16="http://schemas.microsoft.com/office/drawing/2014/main" val="3048661950"/>
                    </a:ext>
                  </a:extLst>
                </a:gridCol>
                <a:gridCol w="1647269">
                  <a:extLst>
                    <a:ext uri="{9D8B030D-6E8A-4147-A177-3AD203B41FA5}">
                      <a16:colId xmlns:a16="http://schemas.microsoft.com/office/drawing/2014/main" val="348190504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位置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奖励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权重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697189"/>
                  </a:ext>
                </a:extLst>
              </a:tr>
              <a:tr h="370840">
                <a:tc rowSpan="1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射手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打野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中路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经济增长值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/>
                        <a:t>0.005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8397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经验增长值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0.005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2618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血量百分比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31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累计伤害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0298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己方塔血量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1907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己方基地血量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1220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击杀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1445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助攻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011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死亡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3803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摧毁敌方基地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267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b="1" dirty="0"/>
                        <a:t>攻击敌方基地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b="1" dirty="0"/>
                        <a:t>1</a:t>
                      </a:r>
                      <a:endParaRPr lang="zh-CN" altLang="en-US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715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打野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攻击野怪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999297"/>
                  </a:ext>
                </a:extLst>
              </a:tr>
            </a:tbl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05C486E0-E390-13AD-34A3-322B1E1545FD}"/>
              </a:ext>
            </a:extLst>
          </p:cNvPr>
          <p:cNvSpPr/>
          <p:nvPr/>
        </p:nvSpPr>
        <p:spPr>
          <a:xfrm>
            <a:off x="5793962" y="2972904"/>
            <a:ext cx="604075" cy="237008"/>
          </a:xfrm>
          <a:prstGeom prst="rightArrow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8C7A55-60C6-138A-2267-E80F83C184E1}"/>
              </a:ext>
            </a:extLst>
          </p:cNvPr>
          <p:cNvSpPr txBox="1"/>
          <p:nvPr/>
        </p:nvSpPr>
        <p:spPr>
          <a:xfrm>
            <a:off x="562701" y="5317309"/>
            <a:ext cx="4941807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123444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/>
                <a:ea typeface="微软雅黑"/>
              </a:rPr>
              <a:t>先从权重调整开始，然后考虑加入新的</a:t>
            </a:r>
            <a:r>
              <a:rPr lang="en-US" altLang="zh-CN" sz="1600" dirty="0">
                <a:solidFill>
                  <a:prstClr val="black"/>
                </a:solidFill>
                <a:latin typeface="微软雅黑"/>
                <a:ea typeface="微软雅黑"/>
              </a:rPr>
              <a:t>reward</a:t>
            </a:r>
            <a:r>
              <a:rPr lang="zh-CN" altLang="en-US" sz="1600" dirty="0">
                <a:solidFill>
                  <a:prstClr val="black"/>
                </a:solidFill>
                <a:latin typeface="微软雅黑"/>
                <a:ea typeface="微软雅黑"/>
              </a:rPr>
              <a:t>。</a:t>
            </a:r>
            <a:endParaRPr lang="en-US" altLang="zh-CN" sz="16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342900" indent="-342900" defTabSz="123444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prstClr val="black"/>
                </a:solidFill>
                <a:latin typeface="微软雅黑"/>
                <a:ea typeface="微软雅黑"/>
              </a:rPr>
              <a:t>从对局录像中寻找调整方向。</a:t>
            </a:r>
            <a:endParaRPr lang="en-US" altLang="zh-CN" sz="16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18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86781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Reward Mechanism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奖励机制 </a:t>
              </a:r>
              <a:r>
                <a:rPr lang="en-US" altLang="zh-CN" dirty="0"/>
                <a:t>— </a:t>
              </a:r>
              <a:r>
                <a:rPr lang="zh-CN" altLang="en-US" dirty="0"/>
                <a:t>复赛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706C368-0ED8-4185-3D57-3042CA25DB82}"/>
              </a:ext>
            </a:extLst>
          </p:cNvPr>
          <p:cNvSpPr txBox="1"/>
          <p:nvPr/>
        </p:nvSpPr>
        <p:spPr>
          <a:xfrm>
            <a:off x="489523" y="1512540"/>
            <a:ext cx="3726877" cy="27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123444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</a:rPr>
              <a:t>在奖励计算中加入以下处理：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457200" indent="-457200" defTabSz="123444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零和收益（我方 </a:t>
            </a:r>
            <a:r>
              <a:rPr lang="en-US" altLang="zh-CN" sz="1600" dirty="0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- </a:t>
            </a:r>
            <a:r>
              <a:rPr lang="zh-CN" altLang="en-US" sz="1600" dirty="0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敌方）</a:t>
            </a:r>
            <a:endParaRPr lang="en-US" altLang="zh-CN" sz="1600" dirty="0">
              <a:solidFill>
                <a:prstClr val="black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marL="457200" indent="-457200" defTabSz="123444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团队奖励</a:t>
            </a:r>
            <a:endParaRPr lang="en-US" altLang="zh-CN" sz="1600" dirty="0">
              <a:solidFill>
                <a:prstClr val="black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marL="617220" lvl="1" defTabSz="123444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team_spirit</a:t>
            </a:r>
            <a:r>
              <a:rPr lang="en-US" altLang="zh-CN" sz="1600" dirty="0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 (</a:t>
            </a:r>
            <a:r>
              <a:rPr lang="el-GR" altLang="zh-CN" sz="1600" dirty="0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τ</a:t>
            </a:r>
            <a:r>
              <a:rPr lang="en-US" altLang="zh-CN" sz="1600" dirty="0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=0.2)</a:t>
            </a:r>
          </a:p>
          <a:p>
            <a:pPr marL="457200" indent="-457200" defTabSz="123444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按时间衰减</a:t>
            </a:r>
            <a:endParaRPr lang="en-US" altLang="zh-CN" sz="1600" dirty="0">
              <a:solidFill>
                <a:prstClr val="black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marL="617220" lvl="1" defTabSz="123444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scaling_discount</a:t>
            </a:r>
            <a:r>
              <a:rPr lang="en-US" altLang="zh-CN" sz="1600" dirty="0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 = 1.0</a:t>
            </a:r>
          </a:p>
          <a:p>
            <a:pPr marL="617220" lvl="1" defTabSz="123444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scaling_time</a:t>
            </a:r>
            <a:r>
              <a:rPr lang="en-US" altLang="zh-CN" sz="1600" dirty="0">
                <a:solidFill>
                  <a:prstClr val="black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 = 4500 </a:t>
            </a:r>
            <a:endParaRPr lang="zh-CN" altLang="en-US" sz="1600" dirty="0">
              <a:solidFill>
                <a:prstClr val="black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D329FC-B698-F54B-E886-2C9C3A1E156C}"/>
              </a:ext>
            </a:extLst>
          </p:cNvPr>
          <p:cNvGrpSpPr/>
          <p:nvPr/>
        </p:nvGrpSpPr>
        <p:grpSpPr>
          <a:xfrm>
            <a:off x="4586294" y="1286504"/>
            <a:ext cx="6289891" cy="4800827"/>
            <a:chOff x="4518242" y="1103972"/>
            <a:chExt cx="6674791" cy="509460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E0EEBD6-E65E-EB3A-A158-3BEC6B4A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509" y="1103972"/>
              <a:ext cx="6609524" cy="442857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695C960-C085-E622-D3E0-9E6FF92D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7525" y="5868094"/>
              <a:ext cx="5240535" cy="33048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4DA6115-7FF0-C67B-3F70-63AB07CC501A}"/>
                </a:ext>
              </a:extLst>
            </p:cNvPr>
            <p:cNvSpPr txBox="1"/>
            <p:nvPr/>
          </p:nvSpPr>
          <p:spPr>
            <a:xfrm>
              <a:off x="4518242" y="5506895"/>
              <a:ext cx="3057625" cy="3572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234440">
                <a:lnSpc>
                  <a:spcPct val="150000"/>
                </a:lnSpc>
                <a:spcBef>
                  <a:spcPct val="0"/>
                </a:spcBef>
                <a:buClr>
                  <a:srgbClr val="FF0000"/>
                </a:buClr>
                <a:buSzPct val="100000"/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按时间衰减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1455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45745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Training Tricks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训练调优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EE923F-BACD-10BD-07F9-6824DEE77787}"/>
              </a:ext>
            </a:extLst>
          </p:cNvPr>
          <p:cNvSpPr txBox="1"/>
          <p:nvPr/>
        </p:nvSpPr>
        <p:spPr>
          <a:xfrm>
            <a:off x="489523" y="1600875"/>
            <a:ext cx="8189317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褪火：损失函数的权重、学习率，随着训练时间推进调整：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buFont typeface="+mj-lt"/>
              <a:buAutoNum type="arabicPeriod" startAt="2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调整样本生成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消耗比例：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 indent="-28575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训练至后期时，增加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消耗比例，提高泛化性。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buFont typeface="+mj-lt"/>
              <a:buAutoNum type="arabicPeriod" startAt="3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调整对局样本比重：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根据模型的对局表现，增加弱势对局的样本生成数量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186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0407C943-EF18-4505-98C5-D01BA444A97D}"/>
              </a:ext>
            </a:extLst>
          </p:cNvPr>
          <p:cNvSpPr/>
          <p:nvPr/>
        </p:nvSpPr>
        <p:spPr>
          <a:xfrm>
            <a:off x="-2514074" y="-2446500"/>
            <a:ext cx="5789886" cy="587565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F14C7BC-197C-4398-A71D-07AC82423932}"/>
              </a:ext>
            </a:extLst>
          </p:cNvPr>
          <p:cNvSpPr/>
          <p:nvPr/>
        </p:nvSpPr>
        <p:spPr>
          <a:xfrm>
            <a:off x="10731320" y="475810"/>
            <a:ext cx="2910081" cy="29531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8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0488FF2-0373-46FC-AAE2-7768FD798E55}"/>
              </a:ext>
            </a:extLst>
          </p:cNvPr>
          <p:cNvSpPr/>
          <p:nvPr/>
        </p:nvSpPr>
        <p:spPr>
          <a:xfrm>
            <a:off x="2157179" y="6110162"/>
            <a:ext cx="1543183" cy="156604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8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9E54C55-DDFF-42E8-9E67-6CB593EA23F0}"/>
              </a:ext>
            </a:extLst>
          </p:cNvPr>
          <p:cNvSpPr/>
          <p:nvPr/>
        </p:nvSpPr>
        <p:spPr>
          <a:xfrm>
            <a:off x="1261734" y="5541884"/>
            <a:ext cx="895446" cy="90871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8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08768CE-3DC0-49D1-A691-4E6719C16B5C}"/>
              </a:ext>
            </a:extLst>
          </p:cNvPr>
          <p:cNvSpPr/>
          <p:nvPr/>
        </p:nvSpPr>
        <p:spPr>
          <a:xfrm>
            <a:off x="9210765" y="5558937"/>
            <a:ext cx="2629544" cy="26684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8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110D2A-2E1D-4CB2-B5C2-47261CB64859}"/>
              </a:ext>
            </a:extLst>
          </p:cNvPr>
          <p:cNvSpPr txBox="1"/>
          <p:nvPr/>
        </p:nvSpPr>
        <p:spPr>
          <a:xfrm>
            <a:off x="1055078" y="2274774"/>
            <a:ext cx="10081844" cy="1681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思源宋体 Heavy" panose="02020900000000000000" pitchFamily="18" charset="-122"/>
                <a:cs typeface="+mn-cs"/>
              </a:rPr>
              <a:t>腾讯开悟高校邀请赛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 panose="020B0604020104020204" pitchFamily="34" charset="0"/>
              <a:ea typeface="思源宋体 Heavy" panose="02020900000000000000" pitchFamily="18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102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94957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Network Framework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网络结构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3E0E5E0-47C7-F154-09D6-DCB0C1C7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412" y="1015316"/>
            <a:ext cx="6794746" cy="51827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41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94957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Network Framework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网络结构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24D7DDD-045E-A1AC-09C3-5B8540BAD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39" y="1307705"/>
            <a:ext cx="10013521" cy="4679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7708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>
                <a:solidFill>
                  <a:srgbClr val="CB1026"/>
                </a:solidFill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94957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Network Framework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网络结构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2565E2-E317-BEBC-81DE-F66C6122BB2E}"/>
              </a:ext>
            </a:extLst>
          </p:cNvPr>
          <p:cNvGrpSpPr/>
          <p:nvPr/>
        </p:nvGrpSpPr>
        <p:grpSpPr>
          <a:xfrm>
            <a:off x="1478214" y="2389118"/>
            <a:ext cx="9235572" cy="3622842"/>
            <a:chOff x="1557406" y="2037585"/>
            <a:chExt cx="9235572" cy="362284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8DCDEA0-AD0A-C45C-B785-E67B58123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7296" y="2109593"/>
              <a:ext cx="9225682" cy="3550834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16DA9FA-43B7-F4A7-34D6-6DFFA033115A}"/>
                </a:ext>
              </a:extLst>
            </p:cNvPr>
            <p:cNvSpPr/>
            <p:nvPr/>
          </p:nvSpPr>
          <p:spPr>
            <a:xfrm>
              <a:off x="1557406" y="2037585"/>
              <a:ext cx="3168352" cy="3550834"/>
            </a:xfrm>
            <a:prstGeom prst="rect">
              <a:avLst/>
            </a:prstGeom>
            <a:noFill/>
            <a:ln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AB69572-1D6D-6144-AF76-35886A3E530C}"/>
              </a:ext>
            </a:extLst>
          </p:cNvPr>
          <p:cNvSpPr txBox="1"/>
          <p:nvPr/>
        </p:nvSpPr>
        <p:spPr>
          <a:xfrm>
            <a:off x="489523" y="1285114"/>
            <a:ext cx="10578527" cy="74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123444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/>
                <a:ea typeface="微软雅黑"/>
              </a:rPr>
              <a:t>交流机制：</a:t>
            </a:r>
            <a:endParaRPr lang="en-US" altLang="zh-CN" sz="16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defTabSz="123444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100000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/>
              </a:rPr>
              <a:t>各英雄独立编码，在特征层进行特征传递、融合。</a:t>
            </a:r>
            <a:endParaRPr lang="en-US" altLang="zh-CN" sz="14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561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0407C943-EF18-4505-98C5-D01BA444A97D}"/>
              </a:ext>
            </a:extLst>
          </p:cNvPr>
          <p:cNvSpPr/>
          <p:nvPr/>
        </p:nvSpPr>
        <p:spPr>
          <a:xfrm>
            <a:off x="-2514074" y="-2446500"/>
            <a:ext cx="5789886" cy="587565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F14C7BC-197C-4398-A71D-07AC82423932}"/>
              </a:ext>
            </a:extLst>
          </p:cNvPr>
          <p:cNvSpPr/>
          <p:nvPr/>
        </p:nvSpPr>
        <p:spPr>
          <a:xfrm>
            <a:off x="10731320" y="475810"/>
            <a:ext cx="2910081" cy="29531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0488FF2-0373-46FC-AAE2-7768FD798E55}"/>
              </a:ext>
            </a:extLst>
          </p:cNvPr>
          <p:cNvSpPr/>
          <p:nvPr/>
        </p:nvSpPr>
        <p:spPr>
          <a:xfrm>
            <a:off x="2157179" y="6110162"/>
            <a:ext cx="1543183" cy="156604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9E54C55-DDFF-42E8-9E67-6CB593EA23F0}"/>
              </a:ext>
            </a:extLst>
          </p:cNvPr>
          <p:cNvSpPr/>
          <p:nvPr/>
        </p:nvSpPr>
        <p:spPr>
          <a:xfrm>
            <a:off x="1261734" y="5541884"/>
            <a:ext cx="895446" cy="90871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08768CE-3DC0-49D1-A691-4E6719C16B5C}"/>
              </a:ext>
            </a:extLst>
          </p:cNvPr>
          <p:cNvSpPr/>
          <p:nvPr/>
        </p:nvSpPr>
        <p:spPr>
          <a:xfrm>
            <a:off x="9210765" y="5558937"/>
            <a:ext cx="2629544" cy="26684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25000"/>
                </a:schemeClr>
              </a:gs>
              <a:gs pos="68000">
                <a:schemeClr val="bg1">
                  <a:lumMod val="85000"/>
                  <a:alpha val="43000"/>
                </a:schemeClr>
              </a:gs>
              <a:gs pos="100000">
                <a:schemeClr val="bg1">
                  <a:lumMod val="85000"/>
                  <a:alpha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110D2A-2E1D-4CB2-B5C2-47261CB64859}"/>
              </a:ext>
            </a:extLst>
          </p:cNvPr>
          <p:cNvSpPr txBox="1"/>
          <p:nvPr/>
        </p:nvSpPr>
        <p:spPr>
          <a:xfrm>
            <a:off x="1055078" y="2188014"/>
            <a:ext cx="100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思源宋体 Heavy" panose="02020900000000000000" pitchFamily="18" charset="-122"/>
                <a:cs typeface="+mn-cs"/>
              </a:rPr>
              <a:t>TH</a:t>
            </a:r>
            <a:r>
              <a:rPr lang="en-US" altLang="zh-CN" sz="9600" b="1" dirty="0">
                <a:solidFill>
                  <a:prstClr val="black"/>
                </a:solidFill>
                <a:latin typeface="Abadi" panose="020B0604020104020204" pitchFamily="34" charset="0"/>
                <a:ea typeface="思源宋体 Heavy" panose="02020900000000000000" pitchFamily="18" charset="-122"/>
              </a:rPr>
              <a:t>ANK YOU</a:t>
            </a:r>
            <a:endParaRPr kumimoji="0" lang="en-US" altLang="zh-CN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思源宋体 Heavy" panose="02020900000000000000" pitchFamily="18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15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B1026"/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67871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36287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How AI Learn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人工智能如何学习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淘宝网chenying0907出品 26">
            <a:extLst>
              <a:ext uri="{FF2B5EF4-FFF2-40B4-BE49-F238E27FC236}">
                <a16:creationId xmlns:a16="http://schemas.microsoft.com/office/drawing/2014/main" id="{2611F892-6368-8883-4BFF-DBED1A7AF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5213" y="1464751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000000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无监督学习</a:t>
            </a:r>
            <a:endParaRPr lang="en-US" altLang="zh-CN" sz="1800" dirty="0">
              <a:solidFill>
                <a:srgbClr val="000000"/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淘宝网chenying0907出品 27">
            <a:extLst>
              <a:ext uri="{FF2B5EF4-FFF2-40B4-BE49-F238E27FC236}">
                <a16:creationId xmlns:a16="http://schemas.microsoft.com/office/drawing/2014/main" id="{27FC720A-D2D1-CAAC-C050-BA23E7A7AB8E}"/>
              </a:ext>
            </a:extLst>
          </p:cNvPr>
          <p:cNvSpPr/>
          <p:nvPr/>
        </p:nvSpPr>
        <p:spPr bwMode="auto">
          <a:xfrm>
            <a:off x="7665214" y="1787014"/>
            <a:ext cx="29222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无最终答案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只捕捉数据特征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聚类、降维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淘宝网chenying0907出品 29">
            <a:extLst>
              <a:ext uri="{FF2B5EF4-FFF2-40B4-BE49-F238E27FC236}">
                <a16:creationId xmlns:a16="http://schemas.microsoft.com/office/drawing/2014/main" id="{1238E63B-EA08-12E6-8232-7BF226A20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5213" y="5066789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CB1026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强化学习</a:t>
            </a:r>
            <a:endParaRPr lang="en-US" altLang="zh-CN" sz="1800" dirty="0">
              <a:solidFill>
                <a:srgbClr val="CB1026"/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淘宝网chenying0907出品 30">
            <a:extLst>
              <a:ext uri="{FF2B5EF4-FFF2-40B4-BE49-F238E27FC236}">
                <a16:creationId xmlns:a16="http://schemas.microsoft.com/office/drawing/2014/main" id="{B4189388-4BDD-6301-4378-663507BC4F23}"/>
              </a:ext>
            </a:extLst>
          </p:cNvPr>
          <p:cNvSpPr/>
          <p:nvPr/>
        </p:nvSpPr>
        <p:spPr bwMode="auto">
          <a:xfrm>
            <a:off x="7665214" y="5389051"/>
            <a:ext cx="2922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在交互中学习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最优策略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淘宝网chenying0907出品 35">
            <a:extLst>
              <a:ext uri="{FF2B5EF4-FFF2-40B4-BE49-F238E27FC236}">
                <a16:creationId xmlns:a16="http://schemas.microsoft.com/office/drawing/2014/main" id="{C49F4CF7-85E8-4E32-6C12-F0EDFBC80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4416" y="1464751"/>
            <a:ext cx="11079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CB1026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监督学习</a:t>
            </a:r>
            <a:endParaRPr lang="en-US" altLang="zh-CN" sz="1800" dirty="0">
              <a:solidFill>
                <a:srgbClr val="CB1026"/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淘宝网chenying0907出品 36">
            <a:extLst>
              <a:ext uri="{FF2B5EF4-FFF2-40B4-BE49-F238E27FC236}">
                <a16:creationId xmlns:a16="http://schemas.microsoft.com/office/drawing/2014/main" id="{D724A4E6-09A9-B48B-995C-397A13023F4E}"/>
              </a:ext>
            </a:extLst>
          </p:cNvPr>
          <p:cNvSpPr/>
          <p:nvPr/>
        </p:nvSpPr>
        <p:spPr bwMode="auto">
          <a:xfrm>
            <a:off x="1326687" y="1787014"/>
            <a:ext cx="2985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给定正确答案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指导神经网络优化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淘宝网chenying0907出品 6">
            <a:extLst>
              <a:ext uri="{FF2B5EF4-FFF2-40B4-BE49-F238E27FC236}">
                <a16:creationId xmlns:a16="http://schemas.microsoft.com/office/drawing/2014/main" id="{3FFE3A5E-9C22-7A52-5F79-1649C514C8AD}"/>
              </a:ext>
            </a:extLst>
          </p:cNvPr>
          <p:cNvSpPr/>
          <p:nvPr/>
        </p:nvSpPr>
        <p:spPr>
          <a:xfrm rot="12600000">
            <a:off x="5591938" y="2115626"/>
            <a:ext cx="1784350" cy="1539875"/>
          </a:xfrm>
          <a:custGeom>
            <a:avLst/>
            <a:gdLst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740" h="1986845">
                <a:moveTo>
                  <a:pt x="0" y="1986845"/>
                </a:moveTo>
                <a:lnTo>
                  <a:pt x="1152370" y="0"/>
                </a:lnTo>
                <a:lnTo>
                  <a:pt x="2304740" y="1986845"/>
                </a:lnTo>
                <a:cubicBezTo>
                  <a:pt x="1561893" y="1802695"/>
                  <a:pt x="780947" y="1796345"/>
                  <a:pt x="0" y="19868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33" name="淘宝网chenying0907出品 6">
            <a:extLst>
              <a:ext uri="{FF2B5EF4-FFF2-40B4-BE49-F238E27FC236}">
                <a16:creationId xmlns:a16="http://schemas.microsoft.com/office/drawing/2014/main" id="{DE7C4134-1E64-2DA7-6ED9-EBFBC9518206}"/>
              </a:ext>
            </a:extLst>
          </p:cNvPr>
          <p:cNvSpPr/>
          <p:nvPr/>
        </p:nvSpPr>
        <p:spPr>
          <a:xfrm rot="16200000">
            <a:off x="5983257" y="2816507"/>
            <a:ext cx="1784350" cy="1538288"/>
          </a:xfrm>
          <a:custGeom>
            <a:avLst/>
            <a:gdLst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740" h="1986845">
                <a:moveTo>
                  <a:pt x="0" y="1986845"/>
                </a:moveTo>
                <a:lnTo>
                  <a:pt x="1152370" y="0"/>
                </a:lnTo>
                <a:lnTo>
                  <a:pt x="2304740" y="1986845"/>
                </a:lnTo>
                <a:cubicBezTo>
                  <a:pt x="1561893" y="1802695"/>
                  <a:pt x="780947" y="1796345"/>
                  <a:pt x="0" y="1986845"/>
                </a:cubicBezTo>
                <a:close/>
              </a:path>
            </a:pathLst>
          </a:custGeom>
          <a:solidFill>
            <a:srgbClr val="A91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34" name="淘宝网chenying0907出品 6">
            <a:extLst>
              <a:ext uri="{FF2B5EF4-FFF2-40B4-BE49-F238E27FC236}">
                <a16:creationId xmlns:a16="http://schemas.microsoft.com/office/drawing/2014/main" id="{8981085F-EB3E-B863-F99B-78B15BD2B3B7}"/>
              </a:ext>
            </a:extLst>
          </p:cNvPr>
          <p:cNvSpPr/>
          <p:nvPr/>
        </p:nvSpPr>
        <p:spPr>
          <a:xfrm rot="9000000" flipH="1">
            <a:off x="4780726" y="2115626"/>
            <a:ext cx="1784350" cy="1539875"/>
          </a:xfrm>
          <a:custGeom>
            <a:avLst/>
            <a:gdLst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740" h="1986845">
                <a:moveTo>
                  <a:pt x="0" y="1986845"/>
                </a:moveTo>
                <a:lnTo>
                  <a:pt x="1152370" y="0"/>
                </a:lnTo>
                <a:lnTo>
                  <a:pt x="2304740" y="1986845"/>
                </a:lnTo>
                <a:cubicBezTo>
                  <a:pt x="1561893" y="1802695"/>
                  <a:pt x="780947" y="1796345"/>
                  <a:pt x="0" y="1986845"/>
                </a:cubicBezTo>
                <a:close/>
              </a:path>
            </a:pathLst>
          </a:custGeom>
          <a:solidFill>
            <a:srgbClr val="CB1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35" name="淘宝网chenying0907出品 6">
            <a:extLst>
              <a:ext uri="{FF2B5EF4-FFF2-40B4-BE49-F238E27FC236}">
                <a16:creationId xmlns:a16="http://schemas.microsoft.com/office/drawing/2014/main" id="{8CC2C3AB-6F96-BF7E-80C0-97149415F9AE}"/>
              </a:ext>
            </a:extLst>
          </p:cNvPr>
          <p:cNvSpPr/>
          <p:nvPr/>
        </p:nvSpPr>
        <p:spPr>
          <a:xfrm rot="1800000">
            <a:off x="4780726" y="3515801"/>
            <a:ext cx="1784350" cy="1538288"/>
          </a:xfrm>
          <a:custGeom>
            <a:avLst/>
            <a:gdLst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740" h="1986845">
                <a:moveTo>
                  <a:pt x="0" y="1986845"/>
                </a:moveTo>
                <a:lnTo>
                  <a:pt x="1152370" y="0"/>
                </a:lnTo>
                <a:lnTo>
                  <a:pt x="2304740" y="1986845"/>
                </a:lnTo>
                <a:cubicBezTo>
                  <a:pt x="1561893" y="1802695"/>
                  <a:pt x="780947" y="1796345"/>
                  <a:pt x="0" y="19868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36" name="淘宝网chenying0907出品 6">
            <a:extLst>
              <a:ext uri="{FF2B5EF4-FFF2-40B4-BE49-F238E27FC236}">
                <a16:creationId xmlns:a16="http://schemas.microsoft.com/office/drawing/2014/main" id="{53EA2399-77CC-C187-8AF8-5DB87B782914}"/>
              </a:ext>
            </a:extLst>
          </p:cNvPr>
          <p:cNvSpPr/>
          <p:nvPr/>
        </p:nvSpPr>
        <p:spPr>
          <a:xfrm rot="5400000">
            <a:off x="4392582" y="2816507"/>
            <a:ext cx="1784350" cy="1538288"/>
          </a:xfrm>
          <a:custGeom>
            <a:avLst/>
            <a:gdLst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740" h="1986845">
                <a:moveTo>
                  <a:pt x="0" y="1986845"/>
                </a:moveTo>
                <a:lnTo>
                  <a:pt x="1152370" y="0"/>
                </a:lnTo>
                <a:lnTo>
                  <a:pt x="2304740" y="1986845"/>
                </a:lnTo>
                <a:cubicBezTo>
                  <a:pt x="1561893" y="1802695"/>
                  <a:pt x="780947" y="1796345"/>
                  <a:pt x="0" y="1986845"/>
                </a:cubicBezTo>
                <a:close/>
              </a:path>
            </a:pathLst>
          </a:custGeom>
          <a:solidFill>
            <a:srgbClr val="A91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39" name="淘宝网chenying0907出品 6">
            <a:extLst>
              <a:ext uri="{FF2B5EF4-FFF2-40B4-BE49-F238E27FC236}">
                <a16:creationId xmlns:a16="http://schemas.microsoft.com/office/drawing/2014/main" id="{26E9EF42-4AFB-F5D0-21F1-594BE4C5D846}"/>
              </a:ext>
            </a:extLst>
          </p:cNvPr>
          <p:cNvSpPr/>
          <p:nvPr/>
        </p:nvSpPr>
        <p:spPr>
          <a:xfrm rot="19800000" flipH="1">
            <a:off x="5591938" y="3515801"/>
            <a:ext cx="1784350" cy="1538288"/>
          </a:xfrm>
          <a:custGeom>
            <a:avLst/>
            <a:gdLst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740" h="1986845">
                <a:moveTo>
                  <a:pt x="0" y="1986845"/>
                </a:moveTo>
                <a:lnTo>
                  <a:pt x="1152370" y="0"/>
                </a:lnTo>
                <a:lnTo>
                  <a:pt x="2304740" y="1986845"/>
                </a:lnTo>
                <a:cubicBezTo>
                  <a:pt x="1561893" y="1802695"/>
                  <a:pt x="780947" y="1796345"/>
                  <a:pt x="0" y="1986845"/>
                </a:cubicBezTo>
                <a:close/>
              </a:path>
            </a:pathLst>
          </a:custGeom>
          <a:solidFill>
            <a:srgbClr val="CB1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40" name="淘宝网chenying0907出品 38">
            <a:extLst>
              <a:ext uri="{FF2B5EF4-FFF2-40B4-BE49-F238E27FC236}">
                <a16:creationId xmlns:a16="http://schemas.microsoft.com/office/drawing/2014/main" id="{12420B10-5D2C-22D0-43F7-A2323E863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247" y="5066789"/>
            <a:ext cx="1338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000000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半监督学习</a:t>
            </a:r>
            <a:endParaRPr lang="en-US" altLang="zh-CN" sz="1800" dirty="0">
              <a:solidFill>
                <a:srgbClr val="000000"/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淘宝网chenying0907出品 39">
            <a:extLst>
              <a:ext uri="{FF2B5EF4-FFF2-40B4-BE49-F238E27FC236}">
                <a16:creationId xmlns:a16="http://schemas.microsoft.com/office/drawing/2014/main" id="{05E69AF7-361D-4ACC-A3B2-8E720B85DEB1}"/>
              </a:ext>
            </a:extLst>
          </p:cNvPr>
          <p:cNvSpPr/>
          <p:nvPr/>
        </p:nvSpPr>
        <p:spPr bwMode="auto">
          <a:xfrm>
            <a:off x="1420350" y="5389051"/>
            <a:ext cx="2985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大量无标注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少量标注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Oval 32">
            <a:extLst>
              <a:ext uri="{FF2B5EF4-FFF2-40B4-BE49-F238E27FC236}">
                <a16:creationId xmlns:a16="http://schemas.microsoft.com/office/drawing/2014/main" id="{C666E12D-AA3B-0D24-33FE-A18CBF0A7322}"/>
              </a:ext>
            </a:extLst>
          </p:cNvPr>
          <p:cNvSpPr/>
          <p:nvPr/>
        </p:nvSpPr>
        <p:spPr>
          <a:xfrm>
            <a:off x="5527917" y="2741203"/>
            <a:ext cx="289968" cy="288719"/>
          </a:xfrm>
          <a:custGeom>
            <a:avLst/>
            <a:gdLst>
              <a:gd name="connsiteX0" fmla="*/ 114494 w 577633"/>
              <a:gd name="connsiteY0" fmla="*/ 400639 h 575146"/>
              <a:gd name="connsiteX1" fmla="*/ 34434 w 577633"/>
              <a:gd name="connsiteY1" fmla="*/ 470270 h 575146"/>
              <a:gd name="connsiteX2" fmla="*/ 114494 w 577633"/>
              <a:gd name="connsiteY2" fmla="*/ 540760 h 575146"/>
              <a:gd name="connsiteX3" fmla="*/ 463140 w 577633"/>
              <a:gd name="connsiteY3" fmla="*/ 540760 h 575146"/>
              <a:gd name="connsiteX4" fmla="*/ 543199 w 577633"/>
              <a:gd name="connsiteY4" fmla="*/ 470270 h 575146"/>
              <a:gd name="connsiteX5" fmla="*/ 463140 w 577633"/>
              <a:gd name="connsiteY5" fmla="*/ 400639 h 575146"/>
              <a:gd name="connsiteX6" fmla="*/ 392550 w 577633"/>
              <a:gd name="connsiteY6" fmla="*/ 400639 h 575146"/>
              <a:gd name="connsiteX7" fmla="*/ 288386 w 577633"/>
              <a:gd name="connsiteY7" fmla="*/ 503796 h 575146"/>
              <a:gd name="connsiteX8" fmla="*/ 185084 w 577633"/>
              <a:gd name="connsiteY8" fmla="*/ 400639 h 575146"/>
              <a:gd name="connsiteX9" fmla="*/ 114494 w 577633"/>
              <a:gd name="connsiteY9" fmla="*/ 366253 h 575146"/>
              <a:gd name="connsiteX10" fmla="*/ 194553 w 577633"/>
              <a:gd name="connsiteY10" fmla="*/ 366253 h 575146"/>
              <a:gd name="connsiteX11" fmla="*/ 219518 w 577633"/>
              <a:gd name="connsiteY11" fmla="*/ 392042 h 575146"/>
              <a:gd name="connsiteX12" fmla="*/ 219518 w 577633"/>
              <a:gd name="connsiteY12" fmla="*/ 400639 h 575146"/>
              <a:gd name="connsiteX13" fmla="*/ 288386 w 577633"/>
              <a:gd name="connsiteY13" fmla="*/ 469410 h 575146"/>
              <a:gd name="connsiteX14" fmla="*/ 358115 w 577633"/>
              <a:gd name="connsiteY14" fmla="*/ 400639 h 575146"/>
              <a:gd name="connsiteX15" fmla="*/ 358115 w 577633"/>
              <a:gd name="connsiteY15" fmla="*/ 392042 h 575146"/>
              <a:gd name="connsiteX16" fmla="*/ 381359 w 577633"/>
              <a:gd name="connsiteY16" fmla="*/ 366253 h 575146"/>
              <a:gd name="connsiteX17" fmla="*/ 463140 w 577633"/>
              <a:gd name="connsiteY17" fmla="*/ 366253 h 575146"/>
              <a:gd name="connsiteX18" fmla="*/ 577633 w 577633"/>
              <a:gd name="connsiteY18" fmla="*/ 470270 h 575146"/>
              <a:gd name="connsiteX19" fmla="*/ 463140 w 577633"/>
              <a:gd name="connsiteY19" fmla="*/ 575146 h 575146"/>
              <a:gd name="connsiteX20" fmla="*/ 114494 w 577633"/>
              <a:gd name="connsiteY20" fmla="*/ 575146 h 575146"/>
              <a:gd name="connsiteX21" fmla="*/ 0 w 577633"/>
              <a:gd name="connsiteY21" fmla="*/ 470270 h 575146"/>
              <a:gd name="connsiteX22" fmla="*/ 114494 w 577633"/>
              <a:gd name="connsiteY22" fmla="*/ 366253 h 575146"/>
              <a:gd name="connsiteX23" fmla="*/ 291899 w 577633"/>
              <a:gd name="connsiteY23" fmla="*/ 0 h 575146"/>
              <a:gd name="connsiteX24" fmla="*/ 313420 w 577633"/>
              <a:gd name="connsiteY24" fmla="*/ 9457 h 575146"/>
              <a:gd name="connsiteX25" fmla="*/ 463207 w 577633"/>
              <a:gd name="connsiteY25" fmla="*/ 167648 h 575146"/>
              <a:gd name="connsiteX26" fmla="*/ 462347 w 577633"/>
              <a:gd name="connsiteY26" fmla="*/ 210635 h 575146"/>
              <a:gd name="connsiteX27" fmla="*/ 441686 w 577633"/>
              <a:gd name="connsiteY27" fmla="*/ 218372 h 575146"/>
              <a:gd name="connsiteX28" fmla="*/ 419304 w 577633"/>
              <a:gd name="connsiteY28" fmla="*/ 208915 h 575146"/>
              <a:gd name="connsiteX29" fmla="*/ 351297 w 577633"/>
              <a:gd name="connsiteY29" fmla="*/ 137557 h 575146"/>
              <a:gd name="connsiteX30" fmla="*/ 317724 w 577633"/>
              <a:gd name="connsiteY30" fmla="*/ 150453 h 575146"/>
              <a:gd name="connsiteX31" fmla="*/ 317724 w 577633"/>
              <a:gd name="connsiteY31" fmla="*/ 398916 h 575146"/>
              <a:gd name="connsiteX32" fmla="*/ 288455 w 577633"/>
              <a:gd name="connsiteY32" fmla="*/ 428147 h 575146"/>
              <a:gd name="connsiteX33" fmla="*/ 260047 w 577633"/>
              <a:gd name="connsiteY33" fmla="*/ 398916 h 575146"/>
              <a:gd name="connsiteX34" fmla="*/ 260047 w 577633"/>
              <a:gd name="connsiteY34" fmla="*/ 153892 h 575146"/>
              <a:gd name="connsiteX35" fmla="*/ 225613 w 577633"/>
              <a:gd name="connsiteY35" fmla="*/ 140136 h 575146"/>
              <a:gd name="connsiteX36" fmla="*/ 157606 w 577633"/>
              <a:gd name="connsiteY36" fmla="*/ 209775 h 575146"/>
              <a:gd name="connsiteX37" fmla="*/ 114564 w 577633"/>
              <a:gd name="connsiteY37" fmla="*/ 209775 h 575146"/>
              <a:gd name="connsiteX38" fmla="*/ 114564 w 577633"/>
              <a:gd name="connsiteY38" fmla="*/ 166788 h 575146"/>
              <a:gd name="connsiteX39" fmla="*/ 269517 w 577633"/>
              <a:gd name="connsiteY39" fmla="*/ 9457 h 575146"/>
              <a:gd name="connsiteX40" fmla="*/ 291899 w 577633"/>
              <a:gd name="connsiteY40" fmla="*/ 0 h 57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77633" h="575146">
                <a:moveTo>
                  <a:pt x="114494" y="400639"/>
                </a:moveTo>
                <a:cubicBezTo>
                  <a:pt x="70590" y="400639"/>
                  <a:pt x="34434" y="431586"/>
                  <a:pt x="34434" y="470270"/>
                </a:cubicBezTo>
                <a:cubicBezTo>
                  <a:pt x="34434" y="508954"/>
                  <a:pt x="70590" y="540760"/>
                  <a:pt x="114494" y="540760"/>
                </a:cubicBezTo>
                <a:lnTo>
                  <a:pt x="463140" y="540760"/>
                </a:lnTo>
                <a:cubicBezTo>
                  <a:pt x="507043" y="540760"/>
                  <a:pt x="543199" y="508954"/>
                  <a:pt x="543199" y="470270"/>
                </a:cubicBezTo>
                <a:cubicBezTo>
                  <a:pt x="543199" y="431586"/>
                  <a:pt x="507043" y="400639"/>
                  <a:pt x="463140" y="400639"/>
                </a:cubicBezTo>
                <a:lnTo>
                  <a:pt x="392550" y="400639"/>
                </a:lnTo>
                <a:cubicBezTo>
                  <a:pt x="392550" y="457375"/>
                  <a:pt x="346064" y="503796"/>
                  <a:pt x="288386" y="503796"/>
                </a:cubicBezTo>
                <a:cubicBezTo>
                  <a:pt x="231570" y="503796"/>
                  <a:pt x="185084" y="457375"/>
                  <a:pt x="185084" y="400639"/>
                </a:cubicBezTo>
                <a:close/>
                <a:moveTo>
                  <a:pt x="114494" y="366253"/>
                </a:moveTo>
                <a:lnTo>
                  <a:pt x="194553" y="366253"/>
                </a:lnTo>
                <a:cubicBezTo>
                  <a:pt x="208327" y="366253"/>
                  <a:pt x="219518" y="377428"/>
                  <a:pt x="219518" y="392042"/>
                </a:cubicBezTo>
                <a:lnTo>
                  <a:pt x="219518" y="400639"/>
                </a:lnTo>
                <a:cubicBezTo>
                  <a:pt x="219518" y="438463"/>
                  <a:pt x="250509" y="469410"/>
                  <a:pt x="288386" y="469410"/>
                </a:cubicBezTo>
                <a:cubicBezTo>
                  <a:pt x="327125" y="469410"/>
                  <a:pt x="358115" y="438463"/>
                  <a:pt x="358115" y="400639"/>
                </a:cubicBezTo>
                <a:lnTo>
                  <a:pt x="358115" y="392042"/>
                </a:lnTo>
                <a:cubicBezTo>
                  <a:pt x="358115" y="377428"/>
                  <a:pt x="368446" y="366253"/>
                  <a:pt x="381359" y="366253"/>
                </a:cubicBezTo>
                <a:lnTo>
                  <a:pt x="463140" y="366253"/>
                </a:lnTo>
                <a:cubicBezTo>
                  <a:pt x="525982" y="366253"/>
                  <a:pt x="577633" y="412674"/>
                  <a:pt x="577633" y="470270"/>
                </a:cubicBezTo>
                <a:cubicBezTo>
                  <a:pt x="577633" y="527866"/>
                  <a:pt x="525982" y="575146"/>
                  <a:pt x="463140" y="575146"/>
                </a:cubicBezTo>
                <a:lnTo>
                  <a:pt x="114494" y="575146"/>
                </a:lnTo>
                <a:cubicBezTo>
                  <a:pt x="50791" y="575146"/>
                  <a:pt x="0" y="527866"/>
                  <a:pt x="0" y="470270"/>
                </a:cubicBezTo>
                <a:cubicBezTo>
                  <a:pt x="0" y="412674"/>
                  <a:pt x="50791" y="366253"/>
                  <a:pt x="114494" y="366253"/>
                </a:cubicBezTo>
                <a:close/>
                <a:moveTo>
                  <a:pt x="291899" y="0"/>
                </a:moveTo>
                <a:cubicBezTo>
                  <a:pt x="299646" y="0"/>
                  <a:pt x="307394" y="3439"/>
                  <a:pt x="313420" y="9457"/>
                </a:cubicBezTo>
                <a:lnTo>
                  <a:pt x="463207" y="167648"/>
                </a:lnTo>
                <a:cubicBezTo>
                  <a:pt x="475259" y="179684"/>
                  <a:pt x="474398" y="198598"/>
                  <a:pt x="462347" y="210635"/>
                </a:cubicBezTo>
                <a:cubicBezTo>
                  <a:pt x="456321" y="215793"/>
                  <a:pt x="449434" y="218372"/>
                  <a:pt x="441686" y="218372"/>
                </a:cubicBezTo>
                <a:cubicBezTo>
                  <a:pt x="433939" y="218372"/>
                  <a:pt x="425330" y="215793"/>
                  <a:pt x="419304" y="208915"/>
                </a:cubicBezTo>
                <a:lnTo>
                  <a:pt x="351297" y="137557"/>
                </a:lnTo>
                <a:cubicBezTo>
                  <a:pt x="332359" y="117783"/>
                  <a:pt x="317724" y="123802"/>
                  <a:pt x="317724" y="150453"/>
                </a:cubicBezTo>
                <a:lnTo>
                  <a:pt x="317724" y="398916"/>
                </a:lnTo>
                <a:cubicBezTo>
                  <a:pt x="317724" y="415251"/>
                  <a:pt x="304811" y="428147"/>
                  <a:pt x="288455" y="428147"/>
                </a:cubicBezTo>
                <a:cubicBezTo>
                  <a:pt x="272960" y="428147"/>
                  <a:pt x="260047" y="415251"/>
                  <a:pt x="260047" y="398916"/>
                </a:cubicBezTo>
                <a:lnTo>
                  <a:pt x="260047" y="153892"/>
                </a:lnTo>
                <a:cubicBezTo>
                  <a:pt x="260047" y="127240"/>
                  <a:pt x="244552" y="121222"/>
                  <a:pt x="225613" y="140136"/>
                </a:cubicBezTo>
                <a:lnTo>
                  <a:pt x="157606" y="209775"/>
                </a:lnTo>
                <a:cubicBezTo>
                  <a:pt x="145555" y="221811"/>
                  <a:pt x="126616" y="221811"/>
                  <a:pt x="114564" y="209775"/>
                </a:cubicBezTo>
                <a:cubicBezTo>
                  <a:pt x="102512" y="198598"/>
                  <a:pt x="102512" y="178824"/>
                  <a:pt x="114564" y="166788"/>
                </a:cubicBezTo>
                <a:lnTo>
                  <a:pt x="269517" y="9457"/>
                </a:lnTo>
                <a:cubicBezTo>
                  <a:pt x="275543" y="3439"/>
                  <a:pt x="283290" y="0"/>
                  <a:pt x="29189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46" name="Oval 34">
            <a:extLst>
              <a:ext uri="{FF2B5EF4-FFF2-40B4-BE49-F238E27FC236}">
                <a16:creationId xmlns:a16="http://schemas.microsoft.com/office/drawing/2014/main" id="{6509EED1-6119-66AE-2A76-9D55A3B1AD62}"/>
              </a:ext>
            </a:extLst>
          </p:cNvPr>
          <p:cNvSpPr/>
          <p:nvPr/>
        </p:nvSpPr>
        <p:spPr>
          <a:xfrm>
            <a:off x="6339129" y="2755451"/>
            <a:ext cx="289968" cy="260225"/>
          </a:xfrm>
          <a:custGeom>
            <a:avLst/>
            <a:gdLst>
              <a:gd name="connsiteX0" fmla="*/ 404176 w 547962"/>
              <a:gd name="connsiteY0" fmla="*/ 401232 h 491756"/>
              <a:gd name="connsiteX1" fmla="*/ 449438 w 547962"/>
              <a:gd name="connsiteY1" fmla="*/ 446494 h 491756"/>
              <a:gd name="connsiteX2" fmla="*/ 404176 w 547962"/>
              <a:gd name="connsiteY2" fmla="*/ 491756 h 491756"/>
              <a:gd name="connsiteX3" fmla="*/ 358914 w 547962"/>
              <a:gd name="connsiteY3" fmla="*/ 446494 h 491756"/>
              <a:gd name="connsiteX4" fmla="*/ 404176 w 547962"/>
              <a:gd name="connsiteY4" fmla="*/ 401232 h 491756"/>
              <a:gd name="connsiteX5" fmla="*/ 217758 w 547962"/>
              <a:gd name="connsiteY5" fmla="*/ 401232 h 491756"/>
              <a:gd name="connsiteX6" fmla="*/ 263020 w 547962"/>
              <a:gd name="connsiteY6" fmla="*/ 446494 h 491756"/>
              <a:gd name="connsiteX7" fmla="*/ 217758 w 547962"/>
              <a:gd name="connsiteY7" fmla="*/ 491756 h 491756"/>
              <a:gd name="connsiteX8" fmla="*/ 172496 w 547962"/>
              <a:gd name="connsiteY8" fmla="*/ 446494 h 491756"/>
              <a:gd name="connsiteX9" fmla="*/ 217758 w 547962"/>
              <a:gd name="connsiteY9" fmla="*/ 401232 h 491756"/>
              <a:gd name="connsiteX10" fmla="*/ 22796 w 547962"/>
              <a:gd name="connsiteY10" fmla="*/ 1008 h 491756"/>
              <a:gd name="connsiteX11" fmla="*/ 165011 w 547962"/>
              <a:gd name="connsiteY11" fmla="*/ 86238 h 491756"/>
              <a:gd name="connsiteX12" fmla="*/ 172768 w 547962"/>
              <a:gd name="connsiteY12" fmla="*/ 145640 h 491756"/>
              <a:gd name="connsiteX13" fmla="*/ 177939 w 547962"/>
              <a:gd name="connsiteY13" fmla="*/ 189547 h 491756"/>
              <a:gd name="connsiteX14" fmla="*/ 183111 w 547962"/>
              <a:gd name="connsiteY14" fmla="*/ 238618 h 491756"/>
              <a:gd name="connsiteX15" fmla="*/ 188282 w 547962"/>
              <a:gd name="connsiteY15" fmla="*/ 279942 h 491756"/>
              <a:gd name="connsiteX16" fmla="*/ 193454 w 547962"/>
              <a:gd name="connsiteY16" fmla="*/ 326431 h 491756"/>
              <a:gd name="connsiteX17" fmla="*/ 273612 w 547962"/>
              <a:gd name="connsiteY17" fmla="*/ 326431 h 491756"/>
              <a:gd name="connsiteX18" fmla="*/ 377041 w 547962"/>
              <a:gd name="connsiteY18" fmla="*/ 326431 h 491756"/>
              <a:gd name="connsiteX19" fmla="*/ 449441 w 547962"/>
              <a:gd name="connsiteY19" fmla="*/ 326431 h 491756"/>
              <a:gd name="connsiteX20" fmla="*/ 464955 w 547962"/>
              <a:gd name="connsiteY20" fmla="*/ 279942 h 491756"/>
              <a:gd name="connsiteX21" fmla="*/ 462370 w 547962"/>
              <a:gd name="connsiteY21" fmla="*/ 279942 h 491756"/>
              <a:gd name="connsiteX22" fmla="*/ 475298 w 547962"/>
              <a:gd name="connsiteY22" fmla="*/ 238618 h 491756"/>
              <a:gd name="connsiteX23" fmla="*/ 490813 w 547962"/>
              <a:gd name="connsiteY23" fmla="*/ 189547 h 491756"/>
              <a:gd name="connsiteX24" fmla="*/ 519256 w 547962"/>
              <a:gd name="connsiteY24" fmla="*/ 145640 h 491756"/>
              <a:gd name="connsiteX25" fmla="*/ 545113 w 547962"/>
              <a:gd name="connsiteY25" fmla="*/ 186964 h 491756"/>
              <a:gd name="connsiteX26" fmla="*/ 488227 w 547962"/>
              <a:gd name="connsiteY26" fmla="*/ 354841 h 491756"/>
              <a:gd name="connsiteX27" fmla="*/ 459784 w 547962"/>
              <a:gd name="connsiteY27" fmla="*/ 378085 h 491756"/>
              <a:gd name="connsiteX28" fmla="*/ 177939 w 547962"/>
              <a:gd name="connsiteY28" fmla="*/ 378085 h 491756"/>
              <a:gd name="connsiteX29" fmla="*/ 146911 w 547962"/>
              <a:gd name="connsiteY29" fmla="*/ 347092 h 491756"/>
              <a:gd name="connsiteX30" fmla="*/ 115882 w 547962"/>
              <a:gd name="connsiteY30" fmla="*/ 112065 h 491756"/>
              <a:gd name="connsiteX31" fmla="*/ 97782 w 547962"/>
              <a:gd name="connsiteY31" fmla="*/ 88821 h 491756"/>
              <a:gd name="connsiteX32" fmla="*/ 22796 w 547962"/>
              <a:gd name="connsiteY32" fmla="*/ 55245 h 491756"/>
              <a:gd name="connsiteX33" fmla="*/ 22796 w 547962"/>
              <a:gd name="connsiteY33" fmla="*/ 1008 h 491756"/>
              <a:gd name="connsiteX34" fmla="*/ 301976 w 547962"/>
              <a:gd name="connsiteY34" fmla="*/ 804 h 491756"/>
              <a:gd name="connsiteX35" fmla="*/ 397562 w 547962"/>
              <a:gd name="connsiteY35" fmla="*/ 5973 h 491756"/>
              <a:gd name="connsiteX36" fmla="*/ 402729 w 547962"/>
              <a:gd name="connsiteY36" fmla="*/ 11142 h 491756"/>
              <a:gd name="connsiteX37" fmla="*/ 400146 w 547962"/>
              <a:gd name="connsiteY37" fmla="*/ 18895 h 491756"/>
              <a:gd name="connsiteX38" fmla="*/ 358811 w 547962"/>
              <a:gd name="connsiteY38" fmla="*/ 57661 h 491756"/>
              <a:gd name="connsiteX39" fmla="*/ 376895 w 547962"/>
              <a:gd name="connsiteY39" fmla="*/ 99011 h 491756"/>
              <a:gd name="connsiteX40" fmla="*/ 389812 w 547962"/>
              <a:gd name="connsiteY40" fmla="*/ 166204 h 491756"/>
              <a:gd name="connsiteX41" fmla="*/ 374312 w 547962"/>
              <a:gd name="connsiteY41" fmla="*/ 233398 h 491756"/>
              <a:gd name="connsiteX42" fmla="*/ 325227 w 547962"/>
              <a:gd name="connsiteY42" fmla="*/ 274748 h 491756"/>
              <a:gd name="connsiteX43" fmla="*/ 358811 w 547962"/>
              <a:gd name="connsiteY43" fmla="*/ 225645 h 491756"/>
              <a:gd name="connsiteX44" fmla="*/ 353644 w 547962"/>
              <a:gd name="connsiteY44" fmla="*/ 171373 h 491756"/>
              <a:gd name="connsiteX45" fmla="*/ 327810 w 547962"/>
              <a:gd name="connsiteY45" fmla="*/ 124854 h 491756"/>
              <a:gd name="connsiteX46" fmla="*/ 309726 w 547962"/>
              <a:gd name="connsiteY46" fmla="*/ 99011 h 491756"/>
              <a:gd name="connsiteX47" fmla="*/ 268392 w 547962"/>
              <a:gd name="connsiteY47" fmla="*/ 132607 h 491756"/>
              <a:gd name="connsiteX48" fmla="*/ 265808 w 547962"/>
              <a:gd name="connsiteY48" fmla="*/ 135192 h 491756"/>
              <a:gd name="connsiteX49" fmla="*/ 260642 w 547962"/>
              <a:gd name="connsiteY49" fmla="*/ 135192 h 491756"/>
              <a:gd name="connsiteX50" fmla="*/ 258058 w 547962"/>
              <a:gd name="connsiteY50" fmla="*/ 127439 h 491756"/>
              <a:gd name="connsiteX51" fmla="*/ 263225 w 547962"/>
              <a:gd name="connsiteY51" fmla="*/ 34401 h 491756"/>
              <a:gd name="connsiteX52" fmla="*/ 301976 w 547962"/>
              <a:gd name="connsiteY52" fmla="*/ 804 h 491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47962" h="491756">
                <a:moveTo>
                  <a:pt x="404176" y="401232"/>
                </a:moveTo>
                <a:cubicBezTo>
                  <a:pt x="429174" y="401232"/>
                  <a:pt x="449438" y="421496"/>
                  <a:pt x="449438" y="446494"/>
                </a:cubicBezTo>
                <a:cubicBezTo>
                  <a:pt x="449438" y="471492"/>
                  <a:pt x="429174" y="491756"/>
                  <a:pt x="404176" y="491756"/>
                </a:cubicBezTo>
                <a:cubicBezTo>
                  <a:pt x="379178" y="491756"/>
                  <a:pt x="358914" y="471492"/>
                  <a:pt x="358914" y="446494"/>
                </a:cubicBezTo>
                <a:cubicBezTo>
                  <a:pt x="358914" y="421496"/>
                  <a:pt x="379178" y="401232"/>
                  <a:pt x="404176" y="401232"/>
                </a:cubicBezTo>
                <a:close/>
                <a:moveTo>
                  <a:pt x="217758" y="401232"/>
                </a:moveTo>
                <a:cubicBezTo>
                  <a:pt x="242756" y="401232"/>
                  <a:pt x="263020" y="421496"/>
                  <a:pt x="263020" y="446494"/>
                </a:cubicBezTo>
                <a:cubicBezTo>
                  <a:pt x="263020" y="471492"/>
                  <a:pt x="242756" y="491756"/>
                  <a:pt x="217758" y="491756"/>
                </a:cubicBezTo>
                <a:cubicBezTo>
                  <a:pt x="192760" y="491756"/>
                  <a:pt x="172496" y="471492"/>
                  <a:pt x="172496" y="446494"/>
                </a:cubicBezTo>
                <a:cubicBezTo>
                  <a:pt x="172496" y="421496"/>
                  <a:pt x="192760" y="401232"/>
                  <a:pt x="217758" y="401232"/>
                </a:cubicBezTo>
                <a:close/>
                <a:moveTo>
                  <a:pt x="22796" y="1008"/>
                </a:moveTo>
                <a:cubicBezTo>
                  <a:pt x="118468" y="44914"/>
                  <a:pt x="162425" y="68159"/>
                  <a:pt x="165011" y="86238"/>
                </a:cubicBezTo>
                <a:cubicBezTo>
                  <a:pt x="167596" y="101734"/>
                  <a:pt x="172768" y="145640"/>
                  <a:pt x="172768" y="145640"/>
                </a:cubicBezTo>
                <a:lnTo>
                  <a:pt x="177939" y="189547"/>
                </a:lnTo>
                <a:lnTo>
                  <a:pt x="183111" y="238618"/>
                </a:lnTo>
                <a:lnTo>
                  <a:pt x="188282" y="279942"/>
                </a:lnTo>
                <a:lnTo>
                  <a:pt x="193454" y="326431"/>
                </a:lnTo>
                <a:lnTo>
                  <a:pt x="273612" y="326431"/>
                </a:lnTo>
                <a:lnTo>
                  <a:pt x="377041" y="326431"/>
                </a:lnTo>
                <a:lnTo>
                  <a:pt x="449441" y="326431"/>
                </a:lnTo>
                <a:lnTo>
                  <a:pt x="464955" y="279942"/>
                </a:lnTo>
                <a:lnTo>
                  <a:pt x="462370" y="279942"/>
                </a:lnTo>
                <a:lnTo>
                  <a:pt x="475298" y="238618"/>
                </a:lnTo>
                <a:lnTo>
                  <a:pt x="490813" y="189547"/>
                </a:lnTo>
                <a:cubicBezTo>
                  <a:pt x="490813" y="189547"/>
                  <a:pt x="495984" y="145640"/>
                  <a:pt x="519256" y="145640"/>
                </a:cubicBezTo>
                <a:cubicBezTo>
                  <a:pt x="560627" y="145640"/>
                  <a:pt x="545113" y="186964"/>
                  <a:pt x="545113" y="186964"/>
                </a:cubicBezTo>
                <a:lnTo>
                  <a:pt x="488227" y="354841"/>
                </a:lnTo>
                <a:cubicBezTo>
                  <a:pt x="488227" y="354841"/>
                  <a:pt x="483055" y="378085"/>
                  <a:pt x="459784" y="378085"/>
                </a:cubicBezTo>
                <a:lnTo>
                  <a:pt x="177939" y="378085"/>
                </a:lnTo>
                <a:cubicBezTo>
                  <a:pt x="149496" y="378085"/>
                  <a:pt x="146911" y="347092"/>
                  <a:pt x="146911" y="347092"/>
                </a:cubicBezTo>
                <a:cubicBezTo>
                  <a:pt x="146911" y="347092"/>
                  <a:pt x="118468" y="124979"/>
                  <a:pt x="115882" y="112065"/>
                </a:cubicBezTo>
                <a:cubicBezTo>
                  <a:pt x="115882" y="99151"/>
                  <a:pt x="97782" y="88821"/>
                  <a:pt x="97782" y="88821"/>
                </a:cubicBezTo>
                <a:lnTo>
                  <a:pt x="22796" y="55245"/>
                </a:lnTo>
                <a:cubicBezTo>
                  <a:pt x="-15990" y="32001"/>
                  <a:pt x="2110" y="-6740"/>
                  <a:pt x="22796" y="1008"/>
                </a:cubicBezTo>
                <a:close/>
                <a:moveTo>
                  <a:pt x="301976" y="804"/>
                </a:moveTo>
                <a:lnTo>
                  <a:pt x="397562" y="5973"/>
                </a:lnTo>
                <a:cubicBezTo>
                  <a:pt x="400146" y="5973"/>
                  <a:pt x="402729" y="8557"/>
                  <a:pt x="402729" y="11142"/>
                </a:cubicBezTo>
                <a:cubicBezTo>
                  <a:pt x="402729" y="13726"/>
                  <a:pt x="402729" y="16311"/>
                  <a:pt x="400146" y="18895"/>
                </a:cubicBezTo>
                <a:lnTo>
                  <a:pt x="358811" y="57661"/>
                </a:lnTo>
                <a:cubicBezTo>
                  <a:pt x="366561" y="70582"/>
                  <a:pt x="371728" y="83504"/>
                  <a:pt x="376895" y="99011"/>
                </a:cubicBezTo>
                <a:cubicBezTo>
                  <a:pt x="384645" y="119686"/>
                  <a:pt x="389812" y="142945"/>
                  <a:pt x="389812" y="166204"/>
                </a:cubicBezTo>
                <a:cubicBezTo>
                  <a:pt x="389812" y="189464"/>
                  <a:pt x="387229" y="212723"/>
                  <a:pt x="374312" y="233398"/>
                </a:cubicBezTo>
                <a:cubicBezTo>
                  <a:pt x="361395" y="254073"/>
                  <a:pt x="343311" y="266995"/>
                  <a:pt x="325227" y="274748"/>
                </a:cubicBezTo>
                <a:cubicBezTo>
                  <a:pt x="340727" y="261826"/>
                  <a:pt x="353644" y="243736"/>
                  <a:pt x="358811" y="225645"/>
                </a:cubicBezTo>
                <a:cubicBezTo>
                  <a:pt x="363978" y="207554"/>
                  <a:pt x="361395" y="189464"/>
                  <a:pt x="353644" y="171373"/>
                </a:cubicBezTo>
                <a:cubicBezTo>
                  <a:pt x="348478" y="155867"/>
                  <a:pt x="338144" y="137776"/>
                  <a:pt x="327810" y="124854"/>
                </a:cubicBezTo>
                <a:cubicBezTo>
                  <a:pt x="322643" y="114517"/>
                  <a:pt x="314893" y="106764"/>
                  <a:pt x="309726" y="99011"/>
                </a:cubicBezTo>
                <a:lnTo>
                  <a:pt x="268392" y="132607"/>
                </a:lnTo>
                <a:cubicBezTo>
                  <a:pt x="268392" y="135192"/>
                  <a:pt x="268392" y="135192"/>
                  <a:pt x="265808" y="135192"/>
                </a:cubicBezTo>
                <a:cubicBezTo>
                  <a:pt x="263225" y="135192"/>
                  <a:pt x="263225" y="135192"/>
                  <a:pt x="260642" y="135192"/>
                </a:cubicBezTo>
                <a:cubicBezTo>
                  <a:pt x="258058" y="132607"/>
                  <a:pt x="258058" y="130023"/>
                  <a:pt x="258058" y="127439"/>
                </a:cubicBezTo>
                <a:lnTo>
                  <a:pt x="263225" y="34401"/>
                </a:lnTo>
                <a:cubicBezTo>
                  <a:pt x="265808" y="13726"/>
                  <a:pt x="283892" y="-1780"/>
                  <a:pt x="301976" y="8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47" name="Oval 35">
            <a:extLst>
              <a:ext uri="{FF2B5EF4-FFF2-40B4-BE49-F238E27FC236}">
                <a16:creationId xmlns:a16="http://schemas.microsoft.com/office/drawing/2014/main" id="{05D9045C-E06C-76F1-315B-F90AAAF3CA4C}"/>
              </a:ext>
            </a:extLst>
          </p:cNvPr>
          <p:cNvSpPr/>
          <p:nvPr/>
        </p:nvSpPr>
        <p:spPr>
          <a:xfrm>
            <a:off x="5527917" y="4140201"/>
            <a:ext cx="289968" cy="289488"/>
          </a:xfrm>
          <a:custGeom>
            <a:avLst/>
            <a:gdLst>
              <a:gd name="T0" fmla="*/ 485 w 485"/>
              <a:gd name="T1" fmla="*/ 230 h 485"/>
              <a:gd name="T2" fmla="*/ 430 w 485"/>
              <a:gd name="T3" fmla="*/ 175 h 485"/>
              <a:gd name="T4" fmla="*/ 406 w 485"/>
              <a:gd name="T5" fmla="*/ 175 h 485"/>
              <a:gd name="T6" fmla="*/ 462 w 485"/>
              <a:gd name="T7" fmla="*/ 119 h 485"/>
              <a:gd name="T8" fmla="*/ 405 w 485"/>
              <a:gd name="T9" fmla="*/ 62 h 485"/>
              <a:gd name="T10" fmla="*/ 327 w 485"/>
              <a:gd name="T11" fmla="*/ 62 h 485"/>
              <a:gd name="T12" fmla="*/ 310 w 485"/>
              <a:gd name="T13" fmla="*/ 79 h 485"/>
              <a:gd name="T14" fmla="*/ 310 w 485"/>
              <a:gd name="T15" fmla="*/ 0 h 485"/>
              <a:gd name="T16" fmla="*/ 230 w 485"/>
              <a:gd name="T17" fmla="*/ 0 h 485"/>
              <a:gd name="T18" fmla="*/ 175 w 485"/>
              <a:gd name="T19" fmla="*/ 55 h 485"/>
              <a:gd name="T20" fmla="*/ 175 w 485"/>
              <a:gd name="T21" fmla="*/ 79 h 485"/>
              <a:gd name="T22" fmla="*/ 119 w 485"/>
              <a:gd name="T23" fmla="*/ 23 h 485"/>
              <a:gd name="T24" fmla="*/ 62 w 485"/>
              <a:gd name="T25" fmla="*/ 80 h 485"/>
              <a:gd name="T26" fmla="*/ 62 w 485"/>
              <a:gd name="T27" fmla="*/ 158 h 485"/>
              <a:gd name="T28" fmla="*/ 79 w 485"/>
              <a:gd name="T29" fmla="*/ 175 h 485"/>
              <a:gd name="T30" fmla="*/ 0 w 485"/>
              <a:gd name="T31" fmla="*/ 175 h 485"/>
              <a:gd name="T32" fmla="*/ 0 w 485"/>
              <a:gd name="T33" fmla="*/ 255 h 485"/>
              <a:gd name="T34" fmla="*/ 55 w 485"/>
              <a:gd name="T35" fmla="*/ 310 h 485"/>
              <a:gd name="T36" fmla="*/ 79 w 485"/>
              <a:gd name="T37" fmla="*/ 310 h 485"/>
              <a:gd name="T38" fmla="*/ 23 w 485"/>
              <a:gd name="T39" fmla="*/ 366 h 485"/>
              <a:gd name="T40" fmla="*/ 80 w 485"/>
              <a:gd name="T41" fmla="*/ 423 h 485"/>
              <a:gd name="T42" fmla="*/ 158 w 485"/>
              <a:gd name="T43" fmla="*/ 423 h 485"/>
              <a:gd name="T44" fmla="*/ 175 w 485"/>
              <a:gd name="T45" fmla="*/ 406 h 485"/>
              <a:gd name="T46" fmla="*/ 175 w 485"/>
              <a:gd name="T47" fmla="*/ 485 h 485"/>
              <a:gd name="T48" fmla="*/ 255 w 485"/>
              <a:gd name="T49" fmla="*/ 485 h 485"/>
              <a:gd name="T50" fmla="*/ 310 w 485"/>
              <a:gd name="T51" fmla="*/ 430 h 485"/>
              <a:gd name="T52" fmla="*/ 310 w 485"/>
              <a:gd name="T53" fmla="*/ 406 h 485"/>
              <a:gd name="T54" fmla="*/ 366 w 485"/>
              <a:gd name="T55" fmla="*/ 462 h 485"/>
              <a:gd name="T56" fmla="*/ 423 w 485"/>
              <a:gd name="T57" fmla="*/ 405 h 485"/>
              <a:gd name="T58" fmla="*/ 423 w 485"/>
              <a:gd name="T59" fmla="*/ 327 h 485"/>
              <a:gd name="T60" fmla="*/ 406 w 485"/>
              <a:gd name="T61" fmla="*/ 310 h 485"/>
              <a:gd name="T62" fmla="*/ 485 w 485"/>
              <a:gd name="T63" fmla="*/ 310 h 485"/>
              <a:gd name="T64" fmla="*/ 485 w 485"/>
              <a:gd name="T65" fmla="*/ 230 h 485"/>
              <a:gd name="T66" fmla="*/ 243 w 485"/>
              <a:gd name="T67" fmla="*/ 343 h 485"/>
              <a:gd name="T68" fmla="*/ 143 w 485"/>
              <a:gd name="T69" fmla="*/ 243 h 485"/>
              <a:gd name="T70" fmla="*/ 243 w 485"/>
              <a:gd name="T71" fmla="*/ 143 h 485"/>
              <a:gd name="T72" fmla="*/ 343 w 485"/>
              <a:gd name="T73" fmla="*/ 243 h 485"/>
              <a:gd name="T74" fmla="*/ 243 w 485"/>
              <a:gd name="T75" fmla="*/ 343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5" h="485">
                <a:moveTo>
                  <a:pt x="485" y="230"/>
                </a:moveTo>
                <a:cubicBezTo>
                  <a:pt x="485" y="200"/>
                  <a:pt x="460" y="175"/>
                  <a:pt x="430" y="175"/>
                </a:cubicBezTo>
                <a:lnTo>
                  <a:pt x="406" y="175"/>
                </a:lnTo>
                <a:lnTo>
                  <a:pt x="462" y="119"/>
                </a:lnTo>
                <a:lnTo>
                  <a:pt x="405" y="62"/>
                </a:lnTo>
                <a:cubicBezTo>
                  <a:pt x="384" y="41"/>
                  <a:pt x="349" y="41"/>
                  <a:pt x="327" y="62"/>
                </a:cubicBezTo>
                <a:lnTo>
                  <a:pt x="310" y="79"/>
                </a:lnTo>
                <a:lnTo>
                  <a:pt x="310" y="0"/>
                </a:lnTo>
                <a:lnTo>
                  <a:pt x="230" y="0"/>
                </a:lnTo>
                <a:cubicBezTo>
                  <a:pt x="200" y="0"/>
                  <a:pt x="175" y="25"/>
                  <a:pt x="175" y="55"/>
                </a:cubicBezTo>
                <a:lnTo>
                  <a:pt x="175" y="79"/>
                </a:lnTo>
                <a:lnTo>
                  <a:pt x="119" y="23"/>
                </a:lnTo>
                <a:lnTo>
                  <a:pt x="62" y="80"/>
                </a:lnTo>
                <a:cubicBezTo>
                  <a:pt x="41" y="102"/>
                  <a:pt x="41" y="137"/>
                  <a:pt x="62" y="158"/>
                </a:cubicBezTo>
                <a:lnTo>
                  <a:pt x="79" y="175"/>
                </a:lnTo>
                <a:lnTo>
                  <a:pt x="0" y="175"/>
                </a:lnTo>
                <a:lnTo>
                  <a:pt x="0" y="255"/>
                </a:lnTo>
                <a:cubicBezTo>
                  <a:pt x="0" y="286"/>
                  <a:pt x="25" y="310"/>
                  <a:pt x="55" y="310"/>
                </a:cubicBezTo>
                <a:lnTo>
                  <a:pt x="79" y="310"/>
                </a:lnTo>
                <a:lnTo>
                  <a:pt x="23" y="366"/>
                </a:lnTo>
                <a:lnTo>
                  <a:pt x="80" y="423"/>
                </a:lnTo>
                <a:cubicBezTo>
                  <a:pt x="102" y="445"/>
                  <a:pt x="137" y="445"/>
                  <a:pt x="158" y="423"/>
                </a:cubicBezTo>
                <a:lnTo>
                  <a:pt x="175" y="406"/>
                </a:lnTo>
                <a:lnTo>
                  <a:pt x="175" y="485"/>
                </a:lnTo>
                <a:lnTo>
                  <a:pt x="255" y="485"/>
                </a:lnTo>
                <a:cubicBezTo>
                  <a:pt x="286" y="485"/>
                  <a:pt x="310" y="460"/>
                  <a:pt x="310" y="430"/>
                </a:cubicBezTo>
                <a:lnTo>
                  <a:pt x="310" y="406"/>
                </a:lnTo>
                <a:lnTo>
                  <a:pt x="366" y="462"/>
                </a:lnTo>
                <a:lnTo>
                  <a:pt x="423" y="405"/>
                </a:lnTo>
                <a:cubicBezTo>
                  <a:pt x="445" y="384"/>
                  <a:pt x="445" y="349"/>
                  <a:pt x="423" y="327"/>
                </a:cubicBezTo>
                <a:lnTo>
                  <a:pt x="406" y="310"/>
                </a:lnTo>
                <a:lnTo>
                  <a:pt x="485" y="310"/>
                </a:lnTo>
                <a:lnTo>
                  <a:pt x="485" y="230"/>
                </a:lnTo>
                <a:close/>
                <a:moveTo>
                  <a:pt x="243" y="343"/>
                </a:moveTo>
                <a:cubicBezTo>
                  <a:pt x="187" y="343"/>
                  <a:pt x="143" y="298"/>
                  <a:pt x="143" y="243"/>
                </a:cubicBezTo>
                <a:cubicBezTo>
                  <a:pt x="143" y="187"/>
                  <a:pt x="187" y="143"/>
                  <a:pt x="243" y="143"/>
                </a:cubicBezTo>
                <a:cubicBezTo>
                  <a:pt x="298" y="143"/>
                  <a:pt x="343" y="187"/>
                  <a:pt x="343" y="243"/>
                </a:cubicBezTo>
                <a:cubicBezTo>
                  <a:pt x="343" y="298"/>
                  <a:pt x="298" y="343"/>
                  <a:pt x="243" y="34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48" name="Oval 36">
            <a:extLst>
              <a:ext uri="{FF2B5EF4-FFF2-40B4-BE49-F238E27FC236}">
                <a16:creationId xmlns:a16="http://schemas.microsoft.com/office/drawing/2014/main" id="{34656705-4C06-B29D-ED67-AB08211F2F58}"/>
              </a:ext>
            </a:extLst>
          </p:cNvPr>
          <p:cNvSpPr/>
          <p:nvPr/>
        </p:nvSpPr>
        <p:spPr>
          <a:xfrm>
            <a:off x="6339129" y="4186323"/>
            <a:ext cx="289968" cy="197244"/>
          </a:xfrm>
          <a:custGeom>
            <a:avLst/>
            <a:gdLst>
              <a:gd name="T0" fmla="*/ 412 w 477"/>
              <a:gd name="T1" fmla="*/ 142 h 325"/>
              <a:gd name="T2" fmla="*/ 415 w 477"/>
              <a:gd name="T3" fmla="*/ 113 h 325"/>
              <a:gd name="T4" fmla="*/ 303 w 477"/>
              <a:gd name="T5" fmla="*/ 0 h 325"/>
              <a:gd name="T6" fmla="*/ 221 w 477"/>
              <a:gd name="T7" fmla="*/ 55 h 325"/>
              <a:gd name="T8" fmla="*/ 138 w 477"/>
              <a:gd name="T9" fmla="*/ 24 h 325"/>
              <a:gd name="T10" fmla="*/ 59 w 477"/>
              <a:gd name="T11" fmla="*/ 121 h 325"/>
              <a:gd name="T12" fmla="*/ 62 w 477"/>
              <a:gd name="T13" fmla="*/ 143 h 325"/>
              <a:gd name="T14" fmla="*/ 0 w 477"/>
              <a:gd name="T15" fmla="*/ 231 h 325"/>
              <a:gd name="T16" fmla="*/ 94 w 477"/>
              <a:gd name="T17" fmla="*/ 325 h 325"/>
              <a:gd name="T18" fmla="*/ 195 w 477"/>
              <a:gd name="T19" fmla="*/ 325 h 325"/>
              <a:gd name="T20" fmla="*/ 195 w 477"/>
              <a:gd name="T21" fmla="*/ 198 h 325"/>
              <a:gd name="T22" fmla="*/ 152 w 477"/>
              <a:gd name="T23" fmla="*/ 198 h 325"/>
              <a:gd name="T24" fmla="*/ 240 w 477"/>
              <a:gd name="T25" fmla="*/ 112 h 325"/>
              <a:gd name="T26" fmla="*/ 326 w 477"/>
              <a:gd name="T27" fmla="*/ 200 h 325"/>
              <a:gd name="T28" fmla="*/ 283 w 477"/>
              <a:gd name="T29" fmla="*/ 200 h 325"/>
              <a:gd name="T30" fmla="*/ 283 w 477"/>
              <a:gd name="T31" fmla="*/ 325 h 325"/>
              <a:gd name="T32" fmla="*/ 383 w 477"/>
              <a:gd name="T33" fmla="*/ 325 h 325"/>
              <a:gd name="T34" fmla="*/ 477 w 477"/>
              <a:gd name="T35" fmla="*/ 231 h 325"/>
              <a:gd name="T36" fmla="*/ 412 w 477"/>
              <a:gd name="T37" fmla="*/ 142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7" h="325">
                <a:moveTo>
                  <a:pt x="412" y="142"/>
                </a:moveTo>
                <a:cubicBezTo>
                  <a:pt x="414" y="132"/>
                  <a:pt x="415" y="123"/>
                  <a:pt x="415" y="113"/>
                </a:cubicBezTo>
                <a:cubicBezTo>
                  <a:pt x="415" y="51"/>
                  <a:pt x="365" y="0"/>
                  <a:pt x="303" y="0"/>
                </a:cubicBezTo>
                <a:cubicBezTo>
                  <a:pt x="231" y="1"/>
                  <a:pt x="221" y="55"/>
                  <a:pt x="221" y="55"/>
                </a:cubicBezTo>
                <a:cubicBezTo>
                  <a:pt x="221" y="55"/>
                  <a:pt x="191" y="18"/>
                  <a:pt x="138" y="24"/>
                </a:cubicBezTo>
                <a:cubicBezTo>
                  <a:pt x="90" y="34"/>
                  <a:pt x="59" y="77"/>
                  <a:pt x="59" y="121"/>
                </a:cubicBezTo>
                <a:cubicBezTo>
                  <a:pt x="59" y="129"/>
                  <a:pt x="60" y="136"/>
                  <a:pt x="62" y="143"/>
                </a:cubicBezTo>
                <a:cubicBezTo>
                  <a:pt x="26" y="156"/>
                  <a:pt x="0" y="191"/>
                  <a:pt x="0" y="231"/>
                </a:cubicBezTo>
                <a:cubicBezTo>
                  <a:pt x="0" y="283"/>
                  <a:pt x="42" y="325"/>
                  <a:pt x="94" y="325"/>
                </a:cubicBezTo>
                <a:lnTo>
                  <a:pt x="195" y="325"/>
                </a:lnTo>
                <a:lnTo>
                  <a:pt x="195" y="198"/>
                </a:lnTo>
                <a:lnTo>
                  <a:pt x="152" y="198"/>
                </a:lnTo>
                <a:lnTo>
                  <a:pt x="240" y="112"/>
                </a:lnTo>
                <a:lnTo>
                  <a:pt x="326" y="200"/>
                </a:lnTo>
                <a:lnTo>
                  <a:pt x="283" y="200"/>
                </a:lnTo>
                <a:lnTo>
                  <a:pt x="283" y="325"/>
                </a:lnTo>
                <a:lnTo>
                  <a:pt x="383" y="325"/>
                </a:lnTo>
                <a:cubicBezTo>
                  <a:pt x="435" y="325"/>
                  <a:pt x="477" y="283"/>
                  <a:pt x="477" y="231"/>
                </a:cubicBezTo>
                <a:cubicBezTo>
                  <a:pt x="477" y="189"/>
                  <a:pt x="450" y="153"/>
                  <a:pt x="412" y="14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51" name="Oval 37">
            <a:extLst>
              <a:ext uri="{FF2B5EF4-FFF2-40B4-BE49-F238E27FC236}">
                <a16:creationId xmlns:a16="http://schemas.microsoft.com/office/drawing/2014/main" id="{DCD68426-00E1-34F0-B9B9-FB0F6F964386}"/>
              </a:ext>
            </a:extLst>
          </p:cNvPr>
          <p:cNvSpPr/>
          <p:nvPr/>
        </p:nvSpPr>
        <p:spPr>
          <a:xfrm>
            <a:off x="5139773" y="3440856"/>
            <a:ext cx="289968" cy="289589"/>
          </a:xfrm>
          <a:custGeom>
            <a:avLst/>
            <a:gdLst>
              <a:gd name="T0" fmla="*/ 369 w 738"/>
              <a:gd name="T1" fmla="*/ 0 h 738"/>
              <a:gd name="T2" fmla="*/ 0 w 738"/>
              <a:gd name="T3" fmla="*/ 369 h 738"/>
              <a:gd name="T4" fmla="*/ 369 w 738"/>
              <a:gd name="T5" fmla="*/ 738 h 738"/>
              <a:gd name="T6" fmla="*/ 738 w 738"/>
              <a:gd name="T7" fmla="*/ 369 h 738"/>
              <a:gd name="T8" fmla="*/ 369 w 738"/>
              <a:gd name="T9" fmla="*/ 0 h 738"/>
              <a:gd name="T10" fmla="*/ 367 w 738"/>
              <a:gd name="T11" fmla="*/ 344 h 738"/>
              <a:gd name="T12" fmla="*/ 307 w 738"/>
              <a:gd name="T13" fmla="*/ 284 h 738"/>
              <a:gd name="T14" fmla="*/ 367 w 738"/>
              <a:gd name="T15" fmla="*/ 224 h 738"/>
              <a:gd name="T16" fmla="*/ 427 w 738"/>
              <a:gd name="T17" fmla="*/ 284 h 738"/>
              <a:gd name="T18" fmla="*/ 367 w 738"/>
              <a:gd name="T19" fmla="*/ 344 h 738"/>
              <a:gd name="T20" fmla="*/ 189 w 738"/>
              <a:gd name="T21" fmla="*/ 561 h 738"/>
              <a:gd name="T22" fmla="*/ 307 w 738"/>
              <a:gd name="T23" fmla="*/ 447 h 738"/>
              <a:gd name="T24" fmla="*/ 430 w 738"/>
              <a:gd name="T25" fmla="*/ 447 h 738"/>
              <a:gd name="T26" fmla="*/ 549 w 738"/>
              <a:gd name="T27" fmla="*/ 561 h 738"/>
              <a:gd name="T28" fmla="*/ 549 w 738"/>
              <a:gd name="T29" fmla="*/ 612 h 738"/>
              <a:gd name="T30" fmla="*/ 369 w 738"/>
              <a:gd name="T31" fmla="*/ 671 h 738"/>
              <a:gd name="T32" fmla="*/ 189 w 738"/>
              <a:gd name="T33" fmla="*/ 612 h 738"/>
              <a:gd name="T34" fmla="*/ 189 w 738"/>
              <a:gd name="T35" fmla="*/ 561 h 738"/>
              <a:gd name="T36" fmla="*/ 449 w 738"/>
              <a:gd name="T37" fmla="*/ 381 h 738"/>
              <a:gd name="T38" fmla="*/ 493 w 738"/>
              <a:gd name="T39" fmla="*/ 284 h 738"/>
              <a:gd name="T40" fmla="*/ 367 w 738"/>
              <a:gd name="T41" fmla="*/ 158 h 738"/>
              <a:gd name="T42" fmla="*/ 240 w 738"/>
              <a:gd name="T43" fmla="*/ 284 h 738"/>
              <a:gd name="T44" fmla="*/ 285 w 738"/>
              <a:gd name="T45" fmla="*/ 381 h 738"/>
              <a:gd name="T46" fmla="*/ 123 w 738"/>
              <a:gd name="T47" fmla="*/ 544 h 738"/>
              <a:gd name="T48" fmla="*/ 67 w 738"/>
              <a:gd name="T49" fmla="*/ 369 h 738"/>
              <a:gd name="T50" fmla="*/ 369 w 738"/>
              <a:gd name="T51" fmla="*/ 67 h 738"/>
              <a:gd name="T52" fmla="*/ 671 w 738"/>
              <a:gd name="T53" fmla="*/ 369 h 738"/>
              <a:gd name="T54" fmla="*/ 615 w 738"/>
              <a:gd name="T55" fmla="*/ 544 h 738"/>
              <a:gd name="T56" fmla="*/ 449 w 738"/>
              <a:gd name="T57" fmla="*/ 381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8" h="738">
                <a:moveTo>
                  <a:pt x="369" y="0"/>
                </a:moveTo>
                <a:cubicBezTo>
                  <a:pt x="165" y="0"/>
                  <a:pt x="0" y="165"/>
                  <a:pt x="0" y="369"/>
                </a:cubicBezTo>
                <a:cubicBezTo>
                  <a:pt x="0" y="572"/>
                  <a:pt x="165" y="738"/>
                  <a:pt x="369" y="738"/>
                </a:cubicBezTo>
                <a:cubicBezTo>
                  <a:pt x="572" y="738"/>
                  <a:pt x="738" y="572"/>
                  <a:pt x="738" y="369"/>
                </a:cubicBezTo>
                <a:cubicBezTo>
                  <a:pt x="738" y="165"/>
                  <a:pt x="572" y="0"/>
                  <a:pt x="369" y="0"/>
                </a:cubicBezTo>
                <a:close/>
                <a:moveTo>
                  <a:pt x="367" y="344"/>
                </a:moveTo>
                <a:cubicBezTo>
                  <a:pt x="334" y="344"/>
                  <a:pt x="307" y="318"/>
                  <a:pt x="307" y="284"/>
                </a:cubicBezTo>
                <a:cubicBezTo>
                  <a:pt x="307" y="251"/>
                  <a:pt x="334" y="224"/>
                  <a:pt x="367" y="224"/>
                </a:cubicBezTo>
                <a:cubicBezTo>
                  <a:pt x="400" y="224"/>
                  <a:pt x="427" y="251"/>
                  <a:pt x="427" y="284"/>
                </a:cubicBezTo>
                <a:cubicBezTo>
                  <a:pt x="427" y="318"/>
                  <a:pt x="400" y="344"/>
                  <a:pt x="367" y="344"/>
                </a:cubicBezTo>
                <a:close/>
                <a:moveTo>
                  <a:pt x="189" y="561"/>
                </a:moveTo>
                <a:cubicBezTo>
                  <a:pt x="189" y="499"/>
                  <a:pt x="243" y="447"/>
                  <a:pt x="307" y="447"/>
                </a:cubicBezTo>
                <a:lnTo>
                  <a:pt x="430" y="447"/>
                </a:lnTo>
                <a:cubicBezTo>
                  <a:pt x="495" y="447"/>
                  <a:pt x="549" y="499"/>
                  <a:pt x="549" y="561"/>
                </a:cubicBezTo>
                <a:lnTo>
                  <a:pt x="549" y="612"/>
                </a:lnTo>
                <a:cubicBezTo>
                  <a:pt x="499" y="649"/>
                  <a:pt x="436" y="671"/>
                  <a:pt x="369" y="671"/>
                </a:cubicBezTo>
                <a:cubicBezTo>
                  <a:pt x="302" y="671"/>
                  <a:pt x="239" y="649"/>
                  <a:pt x="189" y="612"/>
                </a:cubicBezTo>
                <a:lnTo>
                  <a:pt x="189" y="561"/>
                </a:lnTo>
                <a:close/>
                <a:moveTo>
                  <a:pt x="449" y="381"/>
                </a:moveTo>
                <a:cubicBezTo>
                  <a:pt x="476" y="358"/>
                  <a:pt x="493" y="323"/>
                  <a:pt x="493" y="284"/>
                </a:cubicBezTo>
                <a:cubicBezTo>
                  <a:pt x="493" y="215"/>
                  <a:pt x="437" y="158"/>
                  <a:pt x="367" y="158"/>
                </a:cubicBezTo>
                <a:cubicBezTo>
                  <a:pt x="297" y="158"/>
                  <a:pt x="240" y="215"/>
                  <a:pt x="240" y="284"/>
                </a:cubicBezTo>
                <a:cubicBezTo>
                  <a:pt x="240" y="323"/>
                  <a:pt x="258" y="358"/>
                  <a:pt x="285" y="381"/>
                </a:cubicBezTo>
                <a:cubicBezTo>
                  <a:pt x="200" y="392"/>
                  <a:pt x="131" y="461"/>
                  <a:pt x="123" y="544"/>
                </a:cubicBezTo>
                <a:cubicBezTo>
                  <a:pt x="88" y="495"/>
                  <a:pt x="67" y="434"/>
                  <a:pt x="67" y="369"/>
                </a:cubicBezTo>
                <a:cubicBezTo>
                  <a:pt x="67" y="202"/>
                  <a:pt x="202" y="67"/>
                  <a:pt x="369" y="67"/>
                </a:cubicBezTo>
                <a:cubicBezTo>
                  <a:pt x="536" y="67"/>
                  <a:pt x="671" y="202"/>
                  <a:pt x="671" y="369"/>
                </a:cubicBezTo>
                <a:cubicBezTo>
                  <a:pt x="671" y="434"/>
                  <a:pt x="650" y="495"/>
                  <a:pt x="615" y="544"/>
                </a:cubicBezTo>
                <a:cubicBezTo>
                  <a:pt x="606" y="460"/>
                  <a:pt x="535" y="390"/>
                  <a:pt x="449" y="38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53" name="Oval 38">
            <a:extLst>
              <a:ext uri="{FF2B5EF4-FFF2-40B4-BE49-F238E27FC236}">
                <a16:creationId xmlns:a16="http://schemas.microsoft.com/office/drawing/2014/main" id="{7000F455-852F-9A50-21CB-A2901759D27C}"/>
              </a:ext>
            </a:extLst>
          </p:cNvPr>
          <p:cNvSpPr/>
          <p:nvPr/>
        </p:nvSpPr>
        <p:spPr>
          <a:xfrm>
            <a:off x="6751036" y="3440666"/>
            <a:ext cx="248792" cy="289968"/>
          </a:xfrm>
          <a:custGeom>
            <a:avLst/>
            <a:gdLst>
              <a:gd name="T0" fmla="*/ 826 w 826"/>
              <a:gd name="T1" fmla="*/ 317 h 964"/>
              <a:gd name="T2" fmla="*/ 826 w 826"/>
              <a:gd name="T3" fmla="*/ 316 h 964"/>
              <a:gd name="T4" fmla="*/ 824 w 826"/>
              <a:gd name="T5" fmla="*/ 308 h 964"/>
              <a:gd name="T6" fmla="*/ 823 w 826"/>
              <a:gd name="T7" fmla="*/ 306 h 964"/>
              <a:gd name="T8" fmla="*/ 822 w 826"/>
              <a:gd name="T9" fmla="*/ 304 h 964"/>
              <a:gd name="T10" fmla="*/ 814 w 826"/>
              <a:gd name="T11" fmla="*/ 293 h 964"/>
              <a:gd name="T12" fmla="*/ 534 w 826"/>
              <a:gd name="T13" fmla="*/ 12 h 964"/>
              <a:gd name="T14" fmla="*/ 522 w 826"/>
              <a:gd name="T15" fmla="*/ 4 h 964"/>
              <a:gd name="T16" fmla="*/ 518 w 826"/>
              <a:gd name="T17" fmla="*/ 2 h 964"/>
              <a:gd name="T18" fmla="*/ 510 w 826"/>
              <a:gd name="T19" fmla="*/ 0 h 964"/>
              <a:gd name="T20" fmla="*/ 508 w 826"/>
              <a:gd name="T21" fmla="*/ 0 h 964"/>
              <a:gd name="T22" fmla="*/ 320 w 826"/>
              <a:gd name="T23" fmla="*/ 0 h 964"/>
              <a:gd name="T24" fmla="*/ 198 w 826"/>
              <a:gd name="T25" fmla="*/ 79 h 964"/>
              <a:gd name="T26" fmla="*/ 368 w 826"/>
              <a:gd name="T27" fmla="*/ 79 h 964"/>
              <a:gd name="T28" fmla="*/ 368 w 826"/>
              <a:gd name="T29" fmla="*/ 80 h 964"/>
              <a:gd name="T30" fmla="*/ 465 w 826"/>
              <a:gd name="T31" fmla="*/ 80 h 964"/>
              <a:gd name="T32" fmla="*/ 465 w 826"/>
              <a:gd name="T33" fmla="*/ 228 h 964"/>
              <a:gd name="T34" fmla="*/ 475 w 826"/>
              <a:gd name="T35" fmla="*/ 277 h 964"/>
              <a:gd name="T36" fmla="*/ 347 w 826"/>
              <a:gd name="T37" fmla="*/ 149 h 964"/>
              <a:gd name="T38" fmla="*/ 335 w 826"/>
              <a:gd name="T39" fmla="*/ 141 h 964"/>
              <a:gd name="T40" fmla="*/ 332 w 826"/>
              <a:gd name="T41" fmla="*/ 140 h 964"/>
              <a:gd name="T42" fmla="*/ 324 w 826"/>
              <a:gd name="T43" fmla="*/ 138 h 964"/>
              <a:gd name="T44" fmla="*/ 323 w 826"/>
              <a:gd name="T45" fmla="*/ 138 h 964"/>
              <a:gd name="T46" fmla="*/ 145 w 826"/>
              <a:gd name="T47" fmla="*/ 138 h 964"/>
              <a:gd name="T48" fmla="*/ 145 w 826"/>
              <a:gd name="T49" fmla="*/ 137 h 964"/>
              <a:gd name="T50" fmla="*/ 133 w 826"/>
              <a:gd name="T51" fmla="*/ 137 h 964"/>
              <a:gd name="T52" fmla="*/ 0 w 826"/>
              <a:gd name="T53" fmla="*/ 271 h 964"/>
              <a:gd name="T54" fmla="*/ 0 w 826"/>
              <a:gd name="T55" fmla="*/ 831 h 964"/>
              <a:gd name="T56" fmla="*/ 133 w 826"/>
              <a:gd name="T57" fmla="*/ 964 h 964"/>
              <a:gd name="T58" fmla="*/ 506 w 826"/>
              <a:gd name="T59" fmla="*/ 964 h 964"/>
              <a:gd name="T60" fmla="*/ 639 w 826"/>
              <a:gd name="T61" fmla="*/ 847 h 964"/>
              <a:gd name="T62" fmla="*/ 639 w 826"/>
              <a:gd name="T63" fmla="*/ 690 h 964"/>
              <a:gd name="T64" fmla="*/ 640 w 826"/>
              <a:gd name="T65" fmla="*/ 690 h 964"/>
              <a:gd name="T66" fmla="*/ 640 w 826"/>
              <a:gd name="T67" fmla="*/ 458 h 964"/>
              <a:gd name="T68" fmla="*/ 640 w 826"/>
              <a:gd name="T69" fmla="*/ 454 h 964"/>
              <a:gd name="T70" fmla="*/ 639 w 826"/>
              <a:gd name="T71" fmla="*/ 453 h 964"/>
              <a:gd name="T72" fmla="*/ 637 w 826"/>
              <a:gd name="T73" fmla="*/ 445 h 964"/>
              <a:gd name="T74" fmla="*/ 636 w 826"/>
              <a:gd name="T75" fmla="*/ 443 h 964"/>
              <a:gd name="T76" fmla="*/ 636 w 826"/>
              <a:gd name="T77" fmla="*/ 442 h 964"/>
              <a:gd name="T78" fmla="*/ 628 w 826"/>
              <a:gd name="T79" fmla="*/ 430 h 964"/>
              <a:gd name="T80" fmla="*/ 550 w 826"/>
              <a:gd name="T81" fmla="*/ 352 h 964"/>
              <a:gd name="T82" fmla="*/ 599 w 826"/>
              <a:gd name="T83" fmla="*/ 361 h 964"/>
              <a:gd name="T84" fmla="*/ 746 w 826"/>
              <a:gd name="T85" fmla="*/ 361 h 964"/>
              <a:gd name="T86" fmla="*/ 746 w 826"/>
              <a:gd name="T87" fmla="*/ 693 h 964"/>
              <a:gd name="T88" fmla="*/ 703 w 826"/>
              <a:gd name="T89" fmla="*/ 745 h 964"/>
              <a:gd name="T90" fmla="*/ 703 w 826"/>
              <a:gd name="T91" fmla="*/ 826 h 964"/>
              <a:gd name="T92" fmla="*/ 826 w 826"/>
              <a:gd name="T93" fmla="*/ 693 h 964"/>
              <a:gd name="T94" fmla="*/ 826 w 826"/>
              <a:gd name="T95" fmla="*/ 321 h 964"/>
              <a:gd name="T96" fmla="*/ 826 w 826"/>
              <a:gd name="T97" fmla="*/ 317 h 964"/>
              <a:gd name="T98" fmla="*/ 560 w 826"/>
              <a:gd name="T99" fmla="*/ 498 h 964"/>
              <a:gd name="T100" fmla="*/ 560 w 826"/>
              <a:gd name="T101" fmla="*/ 831 h 964"/>
              <a:gd name="T102" fmla="*/ 506 w 826"/>
              <a:gd name="T103" fmla="*/ 884 h 964"/>
              <a:gd name="T104" fmla="*/ 133 w 826"/>
              <a:gd name="T105" fmla="*/ 884 h 964"/>
              <a:gd name="T106" fmla="*/ 80 w 826"/>
              <a:gd name="T107" fmla="*/ 831 h 964"/>
              <a:gd name="T108" fmla="*/ 80 w 826"/>
              <a:gd name="T109" fmla="*/ 271 h 964"/>
              <a:gd name="T110" fmla="*/ 133 w 826"/>
              <a:gd name="T111" fmla="*/ 217 h 964"/>
              <a:gd name="T112" fmla="*/ 279 w 826"/>
              <a:gd name="T113" fmla="*/ 217 h 964"/>
              <a:gd name="T114" fmla="*/ 279 w 826"/>
              <a:gd name="T115" fmla="*/ 365 h 964"/>
              <a:gd name="T116" fmla="*/ 412 w 826"/>
              <a:gd name="T117" fmla="*/ 498 h 964"/>
              <a:gd name="T118" fmla="*/ 560 w 826"/>
              <a:gd name="T119" fmla="*/ 498 h 964"/>
              <a:gd name="T120" fmla="*/ 560 w 826"/>
              <a:gd name="T121" fmla="*/ 49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26" h="964">
                <a:moveTo>
                  <a:pt x="826" y="317"/>
                </a:moveTo>
                <a:lnTo>
                  <a:pt x="826" y="316"/>
                </a:lnTo>
                <a:cubicBezTo>
                  <a:pt x="825" y="313"/>
                  <a:pt x="825" y="311"/>
                  <a:pt x="824" y="308"/>
                </a:cubicBezTo>
                <a:lnTo>
                  <a:pt x="823" y="306"/>
                </a:lnTo>
                <a:lnTo>
                  <a:pt x="822" y="304"/>
                </a:lnTo>
                <a:cubicBezTo>
                  <a:pt x="820" y="300"/>
                  <a:pt x="818" y="296"/>
                  <a:pt x="814" y="293"/>
                </a:cubicBezTo>
                <a:lnTo>
                  <a:pt x="534" y="12"/>
                </a:lnTo>
                <a:cubicBezTo>
                  <a:pt x="530" y="8"/>
                  <a:pt x="526" y="6"/>
                  <a:pt x="522" y="4"/>
                </a:cubicBezTo>
                <a:lnTo>
                  <a:pt x="518" y="2"/>
                </a:lnTo>
                <a:cubicBezTo>
                  <a:pt x="515" y="1"/>
                  <a:pt x="512" y="1"/>
                  <a:pt x="510" y="0"/>
                </a:cubicBezTo>
                <a:lnTo>
                  <a:pt x="508" y="0"/>
                </a:lnTo>
                <a:lnTo>
                  <a:pt x="320" y="0"/>
                </a:lnTo>
                <a:cubicBezTo>
                  <a:pt x="266" y="0"/>
                  <a:pt x="219" y="32"/>
                  <a:pt x="198" y="79"/>
                </a:cubicBezTo>
                <a:lnTo>
                  <a:pt x="368" y="79"/>
                </a:lnTo>
                <a:lnTo>
                  <a:pt x="368" y="80"/>
                </a:lnTo>
                <a:lnTo>
                  <a:pt x="465" y="80"/>
                </a:lnTo>
                <a:lnTo>
                  <a:pt x="465" y="228"/>
                </a:lnTo>
                <a:cubicBezTo>
                  <a:pt x="465" y="245"/>
                  <a:pt x="469" y="261"/>
                  <a:pt x="475" y="277"/>
                </a:cubicBezTo>
                <a:lnTo>
                  <a:pt x="347" y="149"/>
                </a:lnTo>
                <a:cubicBezTo>
                  <a:pt x="344" y="146"/>
                  <a:pt x="340" y="143"/>
                  <a:pt x="335" y="141"/>
                </a:cubicBezTo>
                <a:lnTo>
                  <a:pt x="332" y="140"/>
                </a:lnTo>
                <a:cubicBezTo>
                  <a:pt x="329" y="139"/>
                  <a:pt x="327" y="138"/>
                  <a:pt x="324" y="138"/>
                </a:cubicBezTo>
                <a:lnTo>
                  <a:pt x="323" y="138"/>
                </a:lnTo>
                <a:lnTo>
                  <a:pt x="145" y="138"/>
                </a:lnTo>
                <a:lnTo>
                  <a:pt x="145" y="137"/>
                </a:lnTo>
                <a:lnTo>
                  <a:pt x="133" y="137"/>
                </a:lnTo>
                <a:cubicBezTo>
                  <a:pt x="60" y="137"/>
                  <a:pt x="0" y="197"/>
                  <a:pt x="0" y="271"/>
                </a:cubicBezTo>
                <a:lnTo>
                  <a:pt x="0" y="831"/>
                </a:lnTo>
                <a:cubicBezTo>
                  <a:pt x="0" y="904"/>
                  <a:pt x="60" y="964"/>
                  <a:pt x="133" y="964"/>
                </a:cubicBezTo>
                <a:lnTo>
                  <a:pt x="506" y="964"/>
                </a:lnTo>
                <a:cubicBezTo>
                  <a:pt x="574" y="964"/>
                  <a:pt x="631" y="913"/>
                  <a:pt x="639" y="847"/>
                </a:cubicBezTo>
                <a:lnTo>
                  <a:pt x="639" y="690"/>
                </a:lnTo>
                <a:lnTo>
                  <a:pt x="640" y="690"/>
                </a:lnTo>
                <a:lnTo>
                  <a:pt x="640" y="458"/>
                </a:lnTo>
                <a:lnTo>
                  <a:pt x="640" y="454"/>
                </a:lnTo>
                <a:lnTo>
                  <a:pt x="639" y="453"/>
                </a:lnTo>
                <a:cubicBezTo>
                  <a:pt x="639" y="450"/>
                  <a:pt x="638" y="448"/>
                  <a:pt x="637" y="445"/>
                </a:cubicBezTo>
                <a:lnTo>
                  <a:pt x="636" y="443"/>
                </a:lnTo>
                <a:lnTo>
                  <a:pt x="636" y="442"/>
                </a:lnTo>
                <a:cubicBezTo>
                  <a:pt x="634" y="437"/>
                  <a:pt x="631" y="433"/>
                  <a:pt x="628" y="430"/>
                </a:cubicBezTo>
                <a:lnTo>
                  <a:pt x="550" y="352"/>
                </a:lnTo>
                <a:cubicBezTo>
                  <a:pt x="565" y="358"/>
                  <a:pt x="581" y="361"/>
                  <a:pt x="599" y="361"/>
                </a:cubicBezTo>
                <a:lnTo>
                  <a:pt x="746" y="361"/>
                </a:lnTo>
                <a:lnTo>
                  <a:pt x="746" y="693"/>
                </a:lnTo>
                <a:cubicBezTo>
                  <a:pt x="746" y="719"/>
                  <a:pt x="728" y="741"/>
                  <a:pt x="703" y="745"/>
                </a:cubicBezTo>
                <a:lnTo>
                  <a:pt x="703" y="826"/>
                </a:lnTo>
                <a:cubicBezTo>
                  <a:pt x="772" y="821"/>
                  <a:pt x="826" y="763"/>
                  <a:pt x="826" y="693"/>
                </a:cubicBezTo>
                <a:lnTo>
                  <a:pt x="826" y="321"/>
                </a:lnTo>
                <a:lnTo>
                  <a:pt x="826" y="317"/>
                </a:lnTo>
                <a:close/>
                <a:moveTo>
                  <a:pt x="560" y="498"/>
                </a:moveTo>
                <a:lnTo>
                  <a:pt x="560" y="831"/>
                </a:lnTo>
                <a:cubicBezTo>
                  <a:pt x="560" y="860"/>
                  <a:pt x="536" y="884"/>
                  <a:pt x="506" y="884"/>
                </a:cubicBezTo>
                <a:lnTo>
                  <a:pt x="133" y="884"/>
                </a:lnTo>
                <a:cubicBezTo>
                  <a:pt x="104" y="884"/>
                  <a:pt x="80" y="860"/>
                  <a:pt x="80" y="831"/>
                </a:cubicBezTo>
                <a:lnTo>
                  <a:pt x="80" y="271"/>
                </a:lnTo>
                <a:cubicBezTo>
                  <a:pt x="80" y="241"/>
                  <a:pt x="104" y="217"/>
                  <a:pt x="133" y="217"/>
                </a:cubicBezTo>
                <a:lnTo>
                  <a:pt x="279" y="217"/>
                </a:lnTo>
                <a:lnTo>
                  <a:pt x="279" y="365"/>
                </a:lnTo>
                <a:cubicBezTo>
                  <a:pt x="279" y="439"/>
                  <a:pt x="338" y="498"/>
                  <a:pt x="412" y="498"/>
                </a:cubicBezTo>
                <a:lnTo>
                  <a:pt x="560" y="498"/>
                </a:lnTo>
                <a:lnTo>
                  <a:pt x="560" y="49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badi" panose="020B06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28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B1026"/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67871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296267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What Is Reinforcement Learning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什么是强化学习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491E15F-B1DA-F1E3-B404-F4702341930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0640" y="1769663"/>
            <a:ext cx="1920239" cy="16591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46FCDF-A22B-A1CF-1342-C3BB364114B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47250" y="1769892"/>
            <a:ext cx="1920239" cy="16591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9C3509-32E7-37A5-7FF2-1851A80E5D2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47251" y="4036432"/>
            <a:ext cx="1920239" cy="16591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9DDE9B-3D35-B119-FA4E-229319D64A2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40640" y="4036432"/>
            <a:ext cx="1920239" cy="1659108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438EF0CC-B9F6-D85A-8BEE-BDF7DB9355D0}"/>
              </a:ext>
            </a:extLst>
          </p:cNvPr>
          <p:cNvSpPr/>
          <p:nvPr/>
        </p:nvSpPr>
        <p:spPr>
          <a:xfrm rot="10800000">
            <a:off x="2882681" y="4465936"/>
            <a:ext cx="442767" cy="80009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AC1BA980-68E3-2BCB-910E-DEB429349AC7}"/>
              </a:ext>
            </a:extLst>
          </p:cNvPr>
          <p:cNvSpPr/>
          <p:nvPr/>
        </p:nvSpPr>
        <p:spPr>
          <a:xfrm>
            <a:off x="2882681" y="2199168"/>
            <a:ext cx="442767" cy="80009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150A742D-B375-7123-2351-806E0BF77F15}"/>
              </a:ext>
            </a:extLst>
          </p:cNvPr>
          <p:cNvSpPr/>
          <p:nvPr/>
        </p:nvSpPr>
        <p:spPr>
          <a:xfrm rot="5400000">
            <a:off x="4185985" y="3334541"/>
            <a:ext cx="442767" cy="80009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3D96E771-CE6D-CDFC-058A-59585BA87925}"/>
              </a:ext>
            </a:extLst>
          </p:cNvPr>
          <p:cNvSpPr/>
          <p:nvPr/>
        </p:nvSpPr>
        <p:spPr>
          <a:xfrm rot="16200000" flipV="1">
            <a:off x="1673747" y="3332552"/>
            <a:ext cx="442767" cy="80009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401D18-7748-F67C-6CC6-5352FE6BDC4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447248" y="1777899"/>
            <a:ext cx="1920239" cy="16591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D666389-1E1C-CEF3-3BA3-8F2C9E63FD7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447247" y="4044439"/>
            <a:ext cx="1920239" cy="165910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0810BC7-23D8-6C21-7D8A-0A6AF2BC7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4934" y="1888416"/>
            <a:ext cx="4936426" cy="3245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760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9" grpId="0" animBg="1"/>
      <p:bldP spid="50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B1026"/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67871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220925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AI on Computer Games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游戏</a:t>
              </a:r>
              <a:r>
                <a:rPr lang="en-US" altLang="zh-CN" dirty="0"/>
                <a:t>AI</a:t>
              </a:r>
              <a:r>
                <a:rPr lang="zh-CN" altLang="en-US" dirty="0"/>
                <a:t>的探索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内容占位符 3">
            <a:extLst>
              <a:ext uri="{FF2B5EF4-FFF2-40B4-BE49-F238E27FC236}">
                <a16:creationId xmlns:a16="http://schemas.microsoft.com/office/drawing/2014/main" id="{DAA97F80-4A67-FD1C-10AB-A4B42CCE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244" y="1365424"/>
            <a:ext cx="9163233" cy="46286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807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淘宝网chenying0907出品 6">
            <a:extLst>
              <a:ext uri="{FF2B5EF4-FFF2-40B4-BE49-F238E27FC236}">
                <a16:creationId xmlns:a16="http://schemas.microsoft.com/office/drawing/2014/main" id="{8F053063-D83B-4AB6-ACC4-C8611D711493}"/>
              </a:ext>
            </a:extLst>
          </p:cNvPr>
          <p:cNvSpPr/>
          <p:nvPr/>
        </p:nvSpPr>
        <p:spPr>
          <a:xfrm rot="16200000">
            <a:off x="5983257" y="2816507"/>
            <a:ext cx="1784350" cy="1538288"/>
          </a:xfrm>
          <a:custGeom>
            <a:avLst/>
            <a:gdLst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740" h="1986845">
                <a:moveTo>
                  <a:pt x="0" y="1986845"/>
                </a:moveTo>
                <a:lnTo>
                  <a:pt x="1152370" y="0"/>
                </a:lnTo>
                <a:lnTo>
                  <a:pt x="2304740" y="1986845"/>
                </a:lnTo>
                <a:cubicBezTo>
                  <a:pt x="1561893" y="1802695"/>
                  <a:pt x="780947" y="1796345"/>
                  <a:pt x="0" y="1986845"/>
                </a:cubicBezTo>
                <a:close/>
              </a:path>
            </a:pathLst>
          </a:custGeom>
          <a:solidFill>
            <a:srgbClr val="A91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26" name="淘宝网chenying0907出品 6">
            <a:extLst>
              <a:ext uri="{FF2B5EF4-FFF2-40B4-BE49-F238E27FC236}">
                <a16:creationId xmlns:a16="http://schemas.microsoft.com/office/drawing/2014/main" id="{CA396712-1153-4D1A-A461-4AA68CFE8DCA}"/>
              </a:ext>
            </a:extLst>
          </p:cNvPr>
          <p:cNvSpPr/>
          <p:nvPr/>
        </p:nvSpPr>
        <p:spPr>
          <a:xfrm rot="5400000">
            <a:off x="4392582" y="2816507"/>
            <a:ext cx="1784350" cy="1538288"/>
          </a:xfrm>
          <a:custGeom>
            <a:avLst/>
            <a:gdLst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  <a:gd name="connsiteX0" fmla="*/ 0 w 2304740"/>
              <a:gd name="connsiteY0" fmla="*/ 1986845 h 1986845"/>
              <a:gd name="connsiteX1" fmla="*/ 1152370 w 2304740"/>
              <a:gd name="connsiteY1" fmla="*/ 0 h 1986845"/>
              <a:gd name="connsiteX2" fmla="*/ 2304740 w 2304740"/>
              <a:gd name="connsiteY2" fmla="*/ 1986845 h 1986845"/>
              <a:gd name="connsiteX3" fmla="*/ 0 w 2304740"/>
              <a:gd name="connsiteY3" fmla="*/ 1986845 h 198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740" h="1986845">
                <a:moveTo>
                  <a:pt x="0" y="1986845"/>
                </a:moveTo>
                <a:lnTo>
                  <a:pt x="1152370" y="0"/>
                </a:lnTo>
                <a:lnTo>
                  <a:pt x="2304740" y="1986845"/>
                </a:lnTo>
                <a:cubicBezTo>
                  <a:pt x="1561893" y="1802695"/>
                  <a:pt x="780947" y="1796345"/>
                  <a:pt x="0" y="1986845"/>
                </a:cubicBezTo>
                <a:close/>
              </a:path>
            </a:pathLst>
          </a:custGeom>
          <a:solidFill>
            <a:srgbClr val="A91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52" name="Oval 34">
            <a:extLst>
              <a:ext uri="{FF2B5EF4-FFF2-40B4-BE49-F238E27FC236}">
                <a16:creationId xmlns:a16="http://schemas.microsoft.com/office/drawing/2014/main" id="{167C2DF9-1933-493A-A71A-F387455CD23C}"/>
              </a:ext>
            </a:extLst>
          </p:cNvPr>
          <p:cNvSpPr/>
          <p:nvPr/>
        </p:nvSpPr>
        <p:spPr>
          <a:xfrm>
            <a:off x="6339129" y="2755451"/>
            <a:ext cx="289968" cy="260225"/>
          </a:xfrm>
          <a:custGeom>
            <a:avLst/>
            <a:gdLst>
              <a:gd name="connsiteX0" fmla="*/ 404176 w 547962"/>
              <a:gd name="connsiteY0" fmla="*/ 401232 h 491756"/>
              <a:gd name="connsiteX1" fmla="*/ 449438 w 547962"/>
              <a:gd name="connsiteY1" fmla="*/ 446494 h 491756"/>
              <a:gd name="connsiteX2" fmla="*/ 404176 w 547962"/>
              <a:gd name="connsiteY2" fmla="*/ 491756 h 491756"/>
              <a:gd name="connsiteX3" fmla="*/ 358914 w 547962"/>
              <a:gd name="connsiteY3" fmla="*/ 446494 h 491756"/>
              <a:gd name="connsiteX4" fmla="*/ 404176 w 547962"/>
              <a:gd name="connsiteY4" fmla="*/ 401232 h 491756"/>
              <a:gd name="connsiteX5" fmla="*/ 217758 w 547962"/>
              <a:gd name="connsiteY5" fmla="*/ 401232 h 491756"/>
              <a:gd name="connsiteX6" fmla="*/ 263020 w 547962"/>
              <a:gd name="connsiteY6" fmla="*/ 446494 h 491756"/>
              <a:gd name="connsiteX7" fmla="*/ 217758 w 547962"/>
              <a:gd name="connsiteY7" fmla="*/ 491756 h 491756"/>
              <a:gd name="connsiteX8" fmla="*/ 172496 w 547962"/>
              <a:gd name="connsiteY8" fmla="*/ 446494 h 491756"/>
              <a:gd name="connsiteX9" fmla="*/ 217758 w 547962"/>
              <a:gd name="connsiteY9" fmla="*/ 401232 h 491756"/>
              <a:gd name="connsiteX10" fmla="*/ 22796 w 547962"/>
              <a:gd name="connsiteY10" fmla="*/ 1008 h 491756"/>
              <a:gd name="connsiteX11" fmla="*/ 165011 w 547962"/>
              <a:gd name="connsiteY11" fmla="*/ 86238 h 491756"/>
              <a:gd name="connsiteX12" fmla="*/ 172768 w 547962"/>
              <a:gd name="connsiteY12" fmla="*/ 145640 h 491756"/>
              <a:gd name="connsiteX13" fmla="*/ 177939 w 547962"/>
              <a:gd name="connsiteY13" fmla="*/ 189547 h 491756"/>
              <a:gd name="connsiteX14" fmla="*/ 183111 w 547962"/>
              <a:gd name="connsiteY14" fmla="*/ 238618 h 491756"/>
              <a:gd name="connsiteX15" fmla="*/ 188282 w 547962"/>
              <a:gd name="connsiteY15" fmla="*/ 279942 h 491756"/>
              <a:gd name="connsiteX16" fmla="*/ 193454 w 547962"/>
              <a:gd name="connsiteY16" fmla="*/ 326431 h 491756"/>
              <a:gd name="connsiteX17" fmla="*/ 273612 w 547962"/>
              <a:gd name="connsiteY17" fmla="*/ 326431 h 491756"/>
              <a:gd name="connsiteX18" fmla="*/ 377041 w 547962"/>
              <a:gd name="connsiteY18" fmla="*/ 326431 h 491756"/>
              <a:gd name="connsiteX19" fmla="*/ 449441 w 547962"/>
              <a:gd name="connsiteY19" fmla="*/ 326431 h 491756"/>
              <a:gd name="connsiteX20" fmla="*/ 464955 w 547962"/>
              <a:gd name="connsiteY20" fmla="*/ 279942 h 491756"/>
              <a:gd name="connsiteX21" fmla="*/ 462370 w 547962"/>
              <a:gd name="connsiteY21" fmla="*/ 279942 h 491756"/>
              <a:gd name="connsiteX22" fmla="*/ 475298 w 547962"/>
              <a:gd name="connsiteY22" fmla="*/ 238618 h 491756"/>
              <a:gd name="connsiteX23" fmla="*/ 490813 w 547962"/>
              <a:gd name="connsiteY23" fmla="*/ 189547 h 491756"/>
              <a:gd name="connsiteX24" fmla="*/ 519256 w 547962"/>
              <a:gd name="connsiteY24" fmla="*/ 145640 h 491756"/>
              <a:gd name="connsiteX25" fmla="*/ 545113 w 547962"/>
              <a:gd name="connsiteY25" fmla="*/ 186964 h 491756"/>
              <a:gd name="connsiteX26" fmla="*/ 488227 w 547962"/>
              <a:gd name="connsiteY26" fmla="*/ 354841 h 491756"/>
              <a:gd name="connsiteX27" fmla="*/ 459784 w 547962"/>
              <a:gd name="connsiteY27" fmla="*/ 378085 h 491756"/>
              <a:gd name="connsiteX28" fmla="*/ 177939 w 547962"/>
              <a:gd name="connsiteY28" fmla="*/ 378085 h 491756"/>
              <a:gd name="connsiteX29" fmla="*/ 146911 w 547962"/>
              <a:gd name="connsiteY29" fmla="*/ 347092 h 491756"/>
              <a:gd name="connsiteX30" fmla="*/ 115882 w 547962"/>
              <a:gd name="connsiteY30" fmla="*/ 112065 h 491756"/>
              <a:gd name="connsiteX31" fmla="*/ 97782 w 547962"/>
              <a:gd name="connsiteY31" fmla="*/ 88821 h 491756"/>
              <a:gd name="connsiteX32" fmla="*/ 22796 w 547962"/>
              <a:gd name="connsiteY32" fmla="*/ 55245 h 491756"/>
              <a:gd name="connsiteX33" fmla="*/ 22796 w 547962"/>
              <a:gd name="connsiteY33" fmla="*/ 1008 h 491756"/>
              <a:gd name="connsiteX34" fmla="*/ 301976 w 547962"/>
              <a:gd name="connsiteY34" fmla="*/ 804 h 491756"/>
              <a:gd name="connsiteX35" fmla="*/ 397562 w 547962"/>
              <a:gd name="connsiteY35" fmla="*/ 5973 h 491756"/>
              <a:gd name="connsiteX36" fmla="*/ 402729 w 547962"/>
              <a:gd name="connsiteY36" fmla="*/ 11142 h 491756"/>
              <a:gd name="connsiteX37" fmla="*/ 400146 w 547962"/>
              <a:gd name="connsiteY37" fmla="*/ 18895 h 491756"/>
              <a:gd name="connsiteX38" fmla="*/ 358811 w 547962"/>
              <a:gd name="connsiteY38" fmla="*/ 57661 h 491756"/>
              <a:gd name="connsiteX39" fmla="*/ 376895 w 547962"/>
              <a:gd name="connsiteY39" fmla="*/ 99011 h 491756"/>
              <a:gd name="connsiteX40" fmla="*/ 389812 w 547962"/>
              <a:gd name="connsiteY40" fmla="*/ 166204 h 491756"/>
              <a:gd name="connsiteX41" fmla="*/ 374312 w 547962"/>
              <a:gd name="connsiteY41" fmla="*/ 233398 h 491756"/>
              <a:gd name="connsiteX42" fmla="*/ 325227 w 547962"/>
              <a:gd name="connsiteY42" fmla="*/ 274748 h 491756"/>
              <a:gd name="connsiteX43" fmla="*/ 358811 w 547962"/>
              <a:gd name="connsiteY43" fmla="*/ 225645 h 491756"/>
              <a:gd name="connsiteX44" fmla="*/ 353644 w 547962"/>
              <a:gd name="connsiteY44" fmla="*/ 171373 h 491756"/>
              <a:gd name="connsiteX45" fmla="*/ 327810 w 547962"/>
              <a:gd name="connsiteY45" fmla="*/ 124854 h 491756"/>
              <a:gd name="connsiteX46" fmla="*/ 309726 w 547962"/>
              <a:gd name="connsiteY46" fmla="*/ 99011 h 491756"/>
              <a:gd name="connsiteX47" fmla="*/ 268392 w 547962"/>
              <a:gd name="connsiteY47" fmla="*/ 132607 h 491756"/>
              <a:gd name="connsiteX48" fmla="*/ 265808 w 547962"/>
              <a:gd name="connsiteY48" fmla="*/ 135192 h 491756"/>
              <a:gd name="connsiteX49" fmla="*/ 260642 w 547962"/>
              <a:gd name="connsiteY49" fmla="*/ 135192 h 491756"/>
              <a:gd name="connsiteX50" fmla="*/ 258058 w 547962"/>
              <a:gd name="connsiteY50" fmla="*/ 127439 h 491756"/>
              <a:gd name="connsiteX51" fmla="*/ 263225 w 547962"/>
              <a:gd name="connsiteY51" fmla="*/ 34401 h 491756"/>
              <a:gd name="connsiteX52" fmla="*/ 301976 w 547962"/>
              <a:gd name="connsiteY52" fmla="*/ 804 h 491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47962" h="491756">
                <a:moveTo>
                  <a:pt x="404176" y="401232"/>
                </a:moveTo>
                <a:cubicBezTo>
                  <a:pt x="429174" y="401232"/>
                  <a:pt x="449438" y="421496"/>
                  <a:pt x="449438" y="446494"/>
                </a:cubicBezTo>
                <a:cubicBezTo>
                  <a:pt x="449438" y="471492"/>
                  <a:pt x="429174" y="491756"/>
                  <a:pt x="404176" y="491756"/>
                </a:cubicBezTo>
                <a:cubicBezTo>
                  <a:pt x="379178" y="491756"/>
                  <a:pt x="358914" y="471492"/>
                  <a:pt x="358914" y="446494"/>
                </a:cubicBezTo>
                <a:cubicBezTo>
                  <a:pt x="358914" y="421496"/>
                  <a:pt x="379178" y="401232"/>
                  <a:pt x="404176" y="401232"/>
                </a:cubicBezTo>
                <a:close/>
                <a:moveTo>
                  <a:pt x="217758" y="401232"/>
                </a:moveTo>
                <a:cubicBezTo>
                  <a:pt x="242756" y="401232"/>
                  <a:pt x="263020" y="421496"/>
                  <a:pt x="263020" y="446494"/>
                </a:cubicBezTo>
                <a:cubicBezTo>
                  <a:pt x="263020" y="471492"/>
                  <a:pt x="242756" y="491756"/>
                  <a:pt x="217758" y="491756"/>
                </a:cubicBezTo>
                <a:cubicBezTo>
                  <a:pt x="192760" y="491756"/>
                  <a:pt x="172496" y="471492"/>
                  <a:pt x="172496" y="446494"/>
                </a:cubicBezTo>
                <a:cubicBezTo>
                  <a:pt x="172496" y="421496"/>
                  <a:pt x="192760" y="401232"/>
                  <a:pt x="217758" y="401232"/>
                </a:cubicBezTo>
                <a:close/>
                <a:moveTo>
                  <a:pt x="22796" y="1008"/>
                </a:moveTo>
                <a:cubicBezTo>
                  <a:pt x="118468" y="44914"/>
                  <a:pt x="162425" y="68159"/>
                  <a:pt x="165011" y="86238"/>
                </a:cubicBezTo>
                <a:cubicBezTo>
                  <a:pt x="167596" y="101734"/>
                  <a:pt x="172768" y="145640"/>
                  <a:pt x="172768" y="145640"/>
                </a:cubicBezTo>
                <a:lnTo>
                  <a:pt x="177939" y="189547"/>
                </a:lnTo>
                <a:lnTo>
                  <a:pt x="183111" y="238618"/>
                </a:lnTo>
                <a:lnTo>
                  <a:pt x="188282" y="279942"/>
                </a:lnTo>
                <a:lnTo>
                  <a:pt x="193454" y="326431"/>
                </a:lnTo>
                <a:lnTo>
                  <a:pt x="273612" y="326431"/>
                </a:lnTo>
                <a:lnTo>
                  <a:pt x="377041" y="326431"/>
                </a:lnTo>
                <a:lnTo>
                  <a:pt x="449441" y="326431"/>
                </a:lnTo>
                <a:lnTo>
                  <a:pt x="464955" y="279942"/>
                </a:lnTo>
                <a:lnTo>
                  <a:pt x="462370" y="279942"/>
                </a:lnTo>
                <a:lnTo>
                  <a:pt x="475298" y="238618"/>
                </a:lnTo>
                <a:lnTo>
                  <a:pt x="490813" y="189547"/>
                </a:lnTo>
                <a:cubicBezTo>
                  <a:pt x="490813" y="189547"/>
                  <a:pt x="495984" y="145640"/>
                  <a:pt x="519256" y="145640"/>
                </a:cubicBezTo>
                <a:cubicBezTo>
                  <a:pt x="560627" y="145640"/>
                  <a:pt x="545113" y="186964"/>
                  <a:pt x="545113" y="186964"/>
                </a:cubicBezTo>
                <a:lnTo>
                  <a:pt x="488227" y="354841"/>
                </a:lnTo>
                <a:cubicBezTo>
                  <a:pt x="488227" y="354841"/>
                  <a:pt x="483055" y="378085"/>
                  <a:pt x="459784" y="378085"/>
                </a:cubicBezTo>
                <a:lnTo>
                  <a:pt x="177939" y="378085"/>
                </a:lnTo>
                <a:cubicBezTo>
                  <a:pt x="149496" y="378085"/>
                  <a:pt x="146911" y="347092"/>
                  <a:pt x="146911" y="347092"/>
                </a:cubicBezTo>
                <a:cubicBezTo>
                  <a:pt x="146911" y="347092"/>
                  <a:pt x="118468" y="124979"/>
                  <a:pt x="115882" y="112065"/>
                </a:cubicBezTo>
                <a:cubicBezTo>
                  <a:pt x="115882" y="99151"/>
                  <a:pt x="97782" y="88821"/>
                  <a:pt x="97782" y="88821"/>
                </a:cubicBezTo>
                <a:lnTo>
                  <a:pt x="22796" y="55245"/>
                </a:lnTo>
                <a:cubicBezTo>
                  <a:pt x="-15990" y="32001"/>
                  <a:pt x="2110" y="-6740"/>
                  <a:pt x="22796" y="1008"/>
                </a:cubicBezTo>
                <a:close/>
                <a:moveTo>
                  <a:pt x="301976" y="804"/>
                </a:moveTo>
                <a:lnTo>
                  <a:pt x="397562" y="5973"/>
                </a:lnTo>
                <a:cubicBezTo>
                  <a:pt x="400146" y="5973"/>
                  <a:pt x="402729" y="8557"/>
                  <a:pt x="402729" y="11142"/>
                </a:cubicBezTo>
                <a:cubicBezTo>
                  <a:pt x="402729" y="13726"/>
                  <a:pt x="402729" y="16311"/>
                  <a:pt x="400146" y="18895"/>
                </a:cubicBezTo>
                <a:lnTo>
                  <a:pt x="358811" y="57661"/>
                </a:lnTo>
                <a:cubicBezTo>
                  <a:pt x="366561" y="70582"/>
                  <a:pt x="371728" y="83504"/>
                  <a:pt x="376895" y="99011"/>
                </a:cubicBezTo>
                <a:cubicBezTo>
                  <a:pt x="384645" y="119686"/>
                  <a:pt x="389812" y="142945"/>
                  <a:pt x="389812" y="166204"/>
                </a:cubicBezTo>
                <a:cubicBezTo>
                  <a:pt x="389812" y="189464"/>
                  <a:pt x="387229" y="212723"/>
                  <a:pt x="374312" y="233398"/>
                </a:cubicBezTo>
                <a:cubicBezTo>
                  <a:pt x="361395" y="254073"/>
                  <a:pt x="343311" y="266995"/>
                  <a:pt x="325227" y="274748"/>
                </a:cubicBezTo>
                <a:cubicBezTo>
                  <a:pt x="340727" y="261826"/>
                  <a:pt x="353644" y="243736"/>
                  <a:pt x="358811" y="225645"/>
                </a:cubicBezTo>
                <a:cubicBezTo>
                  <a:pt x="363978" y="207554"/>
                  <a:pt x="361395" y="189464"/>
                  <a:pt x="353644" y="171373"/>
                </a:cubicBezTo>
                <a:cubicBezTo>
                  <a:pt x="348478" y="155867"/>
                  <a:pt x="338144" y="137776"/>
                  <a:pt x="327810" y="124854"/>
                </a:cubicBezTo>
                <a:cubicBezTo>
                  <a:pt x="322643" y="114517"/>
                  <a:pt x="314893" y="106764"/>
                  <a:pt x="309726" y="99011"/>
                </a:cubicBezTo>
                <a:lnTo>
                  <a:pt x="268392" y="132607"/>
                </a:lnTo>
                <a:cubicBezTo>
                  <a:pt x="268392" y="135192"/>
                  <a:pt x="268392" y="135192"/>
                  <a:pt x="265808" y="135192"/>
                </a:cubicBezTo>
                <a:cubicBezTo>
                  <a:pt x="263225" y="135192"/>
                  <a:pt x="263225" y="135192"/>
                  <a:pt x="260642" y="135192"/>
                </a:cubicBezTo>
                <a:cubicBezTo>
                  <a:pt x="258058" y="132607"/>
                  <a:pt x="258058" y="130023"/>
                  <a:pt x="258058" y="127439"/>
                </a:cubicBezTo>
                <a:lnTo>
                  <a:pt x="263225" y="34401"/>
                </a:lnTo>
                <a:cubicBezTo>
                  <a:pt x="265808" y="13726"/>
                  <a:pt x="283892" y="-1780"/>
                  <a:pt x="301976" y="8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37" name="Oval 37">
            <a:extLst>
              <a:ext uri="{FF2B5EF4-FFF2-40B4-BE49-F238E27FC236}">
                <a16:creationId xmlns:a16="http://schemas.microsoft.com/office/drawing/2014/main" id="{847D659A-0827-49CC-B49E-6030C0887D7A}"/>
              </a:ext>
            </a:extLst>
          </p:cNvPr>
          <p:cNvSpPr/>
          <p:nvPr/>
        </p:nvSpPr>
        <p:spPr>
          <a:xfrm>
            <a:off x="6749408" y="3385784"/>
            <a:ext cx="636761" cy="388672"/>
          </a:xfrm>
          <a:custGeom>
            <a:avLst/>
            <a:gdLst>
              <a:gd name="T0" fmla="*/ 4489 w 6847"/>
              <a:gd name="T1" fmla="*/ 249 h 4186"/>
              <a:gd name="T2" fmla="*/ 2738 w 6847"/>
              <a:gd name="T3" fmla="*/ 544 h 4186"/>
              <a:gd name="T4" fmla="*/ 792 w 6847"/>
              <a:gd name="T5" fmla="*/ 1118 h 4186"/>
              <a:gd name="T6" fmla="*/ 1848 w 6847"/>
              <a:gd name="T7" fmla="*/ 3209 h 4186"/>
              <a:gd name="T8" fmla="*/ 3384 w 6847"/>
              <a:gd name="T9" fmla="*/ 2973 h 4186"/>
              <a:gd name="T10" fmla="*/ 4273 w 6847"/>
              <a:gd name="T11" fmla="*/ 3641 h 4186"/>
              <a:gd name="T12" fmla="*/ 6338 w 6847"/>
              <a:gd name="T13" fmla="*/ 4033 h 4186"/>
              <a:gd name="T14" fmla="*/ 2010 w 6847"/>
              <a:gd name="T15" fmla="*/ 2074 h 4186"/>
              <a:gd name="T16" fmla="*/ 1933 w 6847"/>
              <a:gd name="T17" fmla="*/ 2169 h 4186"/>
              <a:gd name="T18" fmla="*/ 1837 w 6847"/>
              <a:gd name="T19" fmla="*/ 2174 h 4186"/>
              <a:gd name="T20" fmla="*/ 1479 w 6847"/>
              <a:gd name="T21" fmla="*/ 2074 h 4186"/>
              <a:gd name="T22" fmla="*/ 1277 w 6847"/>
              <a:gd name="T23" fmla="*/ 1871 h 4186"/>
              <a:gd name="T24" fmla="*/ 1176 w 6847"/>
              <a:gd name="T25" fmla="*/ 1441 h 4186"/>
              <a:gd name="T26" fmla="*/ 1479 w 6847"/>
              <a:gd name="T27" fmla="*/ 1340 h 4186"/>
              <a:gd name="T28" fmla="*/ 1580 w 6847"/>
              <a:gd name="T29" fmla="*/ 1037 h 4186"/>
              <a:gd name="T30" fmla="*/ 1910 w 6847"/>
              <a:gd name="T31" fmla="*/ 1037 h 4186"/>
              <a:gd name="T32" fmla="*/ 2010 w 6847"/>
              <a:gd name="T33" fmla="*/ 1340 h 4186"/>
              <a:gd name="T34" fmla="*/ 2314 w 6847"/>
              <a:gd name="T35" fmla="*/ 1441 h 4186"/>
              <a:gd name="T36" fmla="*/ 2213 w 6847"/>
              <a:gd name="T37" fmla="*/ 1871 h 4186"/>
              <a:gd name="T38" fmla="*/ 2010 w 6847"/>
              <a:gd name="T39" fmla="*/ 2074 h 4186"/>
              <a:gd name="T40" fmla="*/ 2076 w 6847"/>
              <a:gd name="T41" fmla="*/ 2816 h 4186"/>
              <a:gd name="T42" fmla="*/ 3072 w 6847"/>
              <a:gd name="T43" fmla="*/ 2816 h 4186"/>
              <a:gd name="T44" fmla="*/ 4273 w 6847"/>
              <a:gd name="T45" fmla="*/ 3314 h 4186"/>
              <a:gd name="T46" fmla="*/ 4273 w 6847"/>
              <a:gd name="T47" fmla="*/ 2318 h 4186"/>
              <a:gd name="T48" fmla="*/ 4273 w 6847"/>
              <a:gd name="T49" fmla="*/ 3314 h 4186"/>
              <a:gd name="T50" fmla="*/ 4545 w 6847"/>
              <a:gd name="T51" fmla="*/ 1605 h 4186"/>
              <a:gd name="T52" fmla="*/ 4926 w 6847"/>
              <a:gd name="T53" fmla="*/ 1605 h 4186"/>
              <a:gd name="T54" fmla="*/ 5199 w 6847"/>
              <a:gd name="T55" fmla="*/ 2176 h 4186"/>
              <a:gd name="T56" fmla="*/ 5118 w 6847"/>
              <a:gd name="T57" fmla="*/ 2188 h 4186"/>
              <a:gd name="T58" fmla="*/ 4938 w 6847"/>
              <a:gd name="T59" fmla="*/ 1999 h 4186"/>
              <a:gd name="T60" fmla="*/ 5199 w 6847"/>
              <a:gd name="T61" fmla="*/ 1822 h 4186"/>
              <a:gd name="T62" fmla="*/ 5199 w 6847"/>
              <a:gd name="T63" fmla="*/ 2176 h 4186"/>
              <a:gd name="T64" fmla="*/ 5129 w 6847"/>
              <a:gd name="T65" fmla="*/ 1403 h 4186"/>
              <a:gd name="T66" fmla="*/ 5129 w 6847"/>
              <a:gd name="T67" fmla="*/ 1021 h 4186"/>
              <a:gd name="T68" fmla="*/ 5320 w 6847"/>
              <a:gd name="T69" fmla="*/ 1212 h 4186"/>
              <a:gd name="T70" fmla="*/ 5523 w 6847"/>
              <a:gd name="T71" fmla="*/ 1797 h 4186"/>
              <a:gd name="T72" fmla="*/ 5523 w 6847"/>
              <a:gd name="T73" fmla="*/ 1415 h 4186"/>
              <a:gd name="T74" fmla="*/ 5523 w 6847"/>
              <a:gd name="T75" fmla="*/ 1797 h 4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847" h="4186">
                <a:moveTo>
                  <a:pt x="6055" y="1118"/>
                </a:moveTo>
                <a:cubicBezTo>
                  <a:pt x="5545" y="73"/>
                  <a:pt x="4998" y="0"/>
                  <a:pt x="4489" y="249"/>
                </a:cubicBezTo>
                <a:cubicBezTo>
                  <a:pt x="4336" y="324"/>
                  <a:pt x="4205" y="419"/>
                  <a:pt x="4109" y="544"/>
                </a:cubicBezTo>
                <a:lnTo>
                  <a:pt x="2738" y="544"/>
                </a:lnTo>
                <a:cubicBezTo>
                  <a:pt x="2642" y="419"/>
                  <a:pt x="2511" y="324"/>
                  <a:pt x="2359" y="249"/>
                </a:cubicBezTo>
                <a:cubicBezTo>
                  <a:pt x="1849" y="0"/>
                  <a:pt x="1302" y="73"/>
                  <a:pt x="792" y="1118"/>
                </a:cubicBezTo>
                <a:cubicBezTo>
                  <a:pt x="281" y="2163"/>
                  <a:pt x="0" y="3784"/>
                  <a:pt x="509" y="4033"/>
                </a:cubicBezTo>
                <a:cubicBezTo>
                  <a:pt x="822" y="4186"/>
                  <a:pt x="1361" y="3784"/>
                  <a:pt x="1848" y="3209"/>
                </a:cubicBezTo>
                <a:cubicBezTo>
                  <a:pt x="1988" y="3467"/>
                  <a:pt x="2260" y="3641"/>
                  <a:pt x="2574" y="3641"/>
                </a:cubicBezTo>
                <a:cubicBezTo>
                  <a:pt x="2976" y="3641"/>
                  <a:pt x="3311" y="3353"/>
                  <a:pt x="3384" y="2973"/>
                </a:cubicBezTo>
                <a:lnTo>
                  <a:pt x="3463" y="2973"/>
                </a:lnTo>
                <a:cubicBezTo>
                  <a:pt x="3536" y="3353"/>
                  <a:pt x="3871" y="3641"/>
                  <a:pt x="4273" y="3641"/>
                </a:cubicBezTo>
                <a:cubicBezTo>
                  <a:pt x="4585" y="3641"/>
                  <a:pt x="4856" y="3468"/>
                  <a:pt x="4997" y="3213"/>
                </a:cubicBezTo>
                <a:cubicBezTo>
                  <a:pt x="5516" y="3801"/>
                  <a:pt x="6049" y="4174"/>
                  <a:pt x="6338" y="4033"/>
                </a:cubicBezTo>
                <a:cubicBezTo>
                  <a:pt x="6847" y="3784"/>
                  <a:pt x="6566" y="2163"/>
                  <a:pt x="6055" y="1118"/>
                </a:cubicBezTo>
                <a:close/>
                <a:moveTo>
                  <a:pt x="2010" y="2074"/>
                </a:moveTo>
                <a:cubicBezTo>
                  <a:pt x="2010" y="2083"/>
                  <a:pt x="2007" y="2091"/>
                  <a:pt x="2005" y="2100"/>
                </a:cubicBezTo>
                <a:cubicBezTo>
                  <a:pt x="1995" y="2135"/>
                  <a:pt x="1968" y="2161"/>
                  <a:pt x="1933" y="2169"/>
                </a:cubicBezTo>
                <a:cubicBezTo>
                  <a:pt x="1925" y="2171"/>
                  <a:pt x="1918" y="2174"/>
                  <a:pt x="1910" y="2174"/>
                </a:cubicBezTo>
                <a:lnTo>
                  <a:pt x="1837" y="2174"/>
                </a:lnTo>
                <a:lnTo>
                  <a:pt x="1580" y="2174"/>
                </a:lnTo>
                <a:cubicBezTo>
                  <a:pt x="1524" y="2174"/>
                  <a:pt x="1479" y="2129"/>
                  <a:pt x="1479" y="2074"/>
                </a:cubicBezTo>
                <a:lnTo>
                  <a:pt x="1479" y="1871"/>
                </a:lnTo>
                <a:lnTo>
                  <a:pt x="1277" y="1871"/>
                </a:lnTo>
                <a:cubicBezTo>
                  <a:pt x="1221" y="1871"/>
                  <a:pt x="1176" y="1826"/>
                  <a:pt x="1176" y="1771"/>
                </a:cubicBezTo>
                <a:lnTo>
                  <a:pt x="1176" y="1441"/>
                </a:lnTo>
                <a:cubicBezTo>
                  <a:pt x="1176" y="1385"/>
                  <a:pt x="1221" y="1340"/>
                  <a:pt x="1277" y="1340"/>
                </a:cubicBezTo>
                <a:lnTo>
                  <a:pt x="1479" y="1340"/>
                </a:lnTo>
                <a:lnTo>
                  <a:pt x="1479" y="1137"/>
                </a:lnTo>
                <a:cubicBezTo>
                  <a:pt x="1479" y="1082"/>
                  <a:pt x="1524" y="1037"/>
                  <a:pt x="1580" y="1037"/>
                </a:cubicBezTo>
                <a:lnTo>
                  <a:pt x="1837" y="1037"/>
                </a:lnTo>
                <a:lnTo>
                  <a:pt x="1910" y="1037"/>
                </a:lnTo>
                <a:cubicBezTo>
                  <a:pt x="1965" y="1037"/>
                  <a:pt x="2010" y="1082"/>
                  <a:pt x="2010" y="1137"/>
                </a:cubicBezTo>
                <a:lnTo>
                  <a:pt x="2010" y="1340"/>
                </a:lnTo>
                <a:lnTo>
                  <a:pt x="2213" y="1340"/>
                </a:lnTo>
                <a:cubicBezTo>
                  <a:pt x="2269" y="1340"/>
                  <a:pt x="2314" y="1385"/>
                  <a:pt x="2314" y="1441"/>
                </a:cubicBezTo>
                <a:lnTo>
                  <a:pt x="2314" y="1771"/>
                </a:lnTo>
                <a:cubicBezTo>
                  <a:pt x="2314" y="1826"/>
                  <a:pt x="2269" y="1871"/>
                  <a:pt x="2213" y="1871"/>
                </a:cubicBezTo>
                <a:lnTo>
                  <a:pt x="2010" y="1871"/>
                </a:lnTo>
                <a:lnTo>
                  <a:pt x="2010" y="2074"/>
                </a:lnTo>
                <a:close/>
                <a:moveTo>
                  <a:pt x="2574" y="3314"/>
                </a:moveTo>
                <a:cubicBezTo>
                  <a:pt x="2299" y="3314"/>
                  <a:pt x="2076" y="3091"/>
                  <a:pt x="2076" y="2816"/>
                </a:cubicBezTo>
                <a:cubicBezTo>
                  <a:pt x="2076" y="2541"/>
                  <a:pt x="2299" y="2318"/>
                  <a:pt x="2574" y="2318"/>
                </a:cubicBezTo>
                <a:cubicBezTo>
                  <a:pt x="2849" y="2318"/>
                  <a:pt x="3072" y="2541"/>
                  <a:pt x="3072" y="2816"/>
                </a:cubicBezTo>
                <a:cubicBezTo>
                  <a:pt x="3072" y="3091"/>
                  <a:pt x="2849" y="3314"/>
                  <a:pt x="2574" y="3314"/>
                </a:cubicBezTo>
                <a:close/>
                <a:moveTo>
                  <a:pt x="4273" y="3314"/>
                </a:moveTo>
                <a:cubicBezTo>
                  <a:pt x="3998" y="3314"/>
                  <a:pt x="3775" y="3091"/>
                  <a:pt x="3775" y="2816"/>
                </a:cubicBezTo>
                <a:cubicBezTo>
                  <a:pt x="3775" y="2541"/>
                  <a:pt x="3998" y="2318"/>
                  <a:pt x="4273" y="2318"/>
                </a:cubicBezTo>
                <a:cubicBezTo>
                  <a:pt x="4548" y="2318"/>
                  <a:pt x="4771" y="2541"/>
                  <a:pt x="4771" y="2816"/>
                </a:cubicBezTo>
                <a:cubicBezTo>
                  <a:pt x="4771" y="3091"/>
                  <a:pt x="4548" y="3314"/>
                  <a:pt x="4273" y="3314"/>
                </a:cubicBezTo>
                <a:close/>
                <a:moveTo>
                  <a:pt x="4735" y="1797"/>
                </a:moveTo>
                <a:cubicBezTo>
                  <a:pt x="4630" y="1797"/>
                  <a:pt x="4545" y="1711"/>
                  <a:pt x="4545" y="1605"/>
                </a:cubicBezTo>
                <a:cubicBezTo>
                  <a:pt x="4545" y="1500"/>
                  <a:pt x="4630" y="1415"/>
                  <a:pt x="4735" y="1415"/>
                </a:cubicBezTo>
                <a:cubicBezTo>
                  <a:pt x="4841" y="1415"/>
                  <a:pt x="4926" y="1500"/>
                  <a:pt x="4926" y="1605"/>
                </a:cubicBezTo>
                <a:cubicBezTo>
                  <a:pt x="4926" y="1711"/>
                  <a:pt x="4841" y="1797"/>
                  <a:pt x="4735" y="1797"/>
                </a:cubicBezTo>
                <a:close/>
                <a:moveTo>
                  <a:pt x="5199" y="2176"/>
                </a:moveTo>
                <a:cubicBezTo>
                  <a:pt x="5177" y="2185"/>
                  <a:pt x="5154" y="2190"/>
                  <a:pt x="5129" y="2190"/>
                </a:cubicBezTo>
                <a:cubicBezTo>
                  <a:pt x="5125" y="2190"/>
                  <a:pt x="5122" y="2188"/>
                  <a:pt x="5118" y="2188"/>
                </a:cubicBezTo>
                <a:cubicBezTo>
                  <a:pt x="5029" y="2183"/>
                  <a:pt x="4959" y="2117"/>
                  <a:pt x="4945" y="2031"/>
                </a:cubicBezTo>
                <a:cubicBezTo>
                  <a:pt x="4943" y="2020"/>
                  <a:pt x="4938" y="2010"/>
                  <a:pt x="4938" y="1999"/>
                </a:cubicBezTo>
                <a:cubicBezTo>
                  <a:pt x="4938" y="1894"/>
                  <a:pt x="5023" y="1808"/>
                  <a:pt x="5129" y="1808"/>
                </a:cubicBezTo>
                <a:cubicBezTo>
                  <a:pt x="5154" y="1808"/>
                  <a:pt x="5177" y="1814"/>
                  <a:pt x="5199" y="1822"/>
                </a:cubicBezTo>
                <a:cubicBezTo>
                  <a:pt x="5269" y="1850"/>
                  <a:pt x="5320" y="1919"/>
                  <a:pt x="5320" y="1999"/>
                </a:cubicBezTo>
                <a:cubicBezTo>
                  <a:pt x="5320" y="2080"/>
                  <a:pt x="5269" y="2148"/>
                  <a:pt x="5199" y="2176"/>
                </a:cubicBezTo>
                <a:close/>
                <a:moveTo>
                  <a:pt x="5199" y="1389"/>
                </a:moveTo>
                <a:cubicBezTo>
                  <a:pt x="5177" y="1397"/>
                  <a:pt x="5154" y="1403"/>
                  <a:pt x="5129" y="1403"/>
                </a:cubicBezTo>
                <a:cubicBezTo>
                  <a:pt x="5023" y="1403"/>
                  <a:pt x="4938" y="1317"/>
                  <a:pt x="4938" y="1212"/>
                </a:cubicBezTo>
                <a:cubicBezTo>
                  <a:pt x="4938" y="1107"/>
                  <a:pt x="5023" y="1021"/>
                  <a:pt x="5129" y="1021"/>
                </a:cubicBezTo>
                <a:cubicBezTo>
                  <a:pt x="5154" y="1021"/>
                  <a:pt x="5177" y="1027"/>
                  <a:pt x="5199" y="1035"/>
                </a:cubicBezTo>
                <a:cubicBezTo>
                  <a:pt x="5269" y="1063"/>
                  <a:pt x="5320" y="1131"/>
                  <a:pt x="5320" y="1212"/>
                </a:cubicBezTo>
                <a:cubicBezTo>
                  <a:pt x="5320" y="1293"/>
                  <a:pt x="5269" y="1361"/>
                  <a:pt x="5199" y="1389"/>
                </a:cubicBezTo>
                <a:close/>
                <a:moveTo>
                  <a:pt x="5523" y="1797"/>
                </a:moveTo>
                <a:cubicBezTo>
                  <a:pt x="5417" y="1797"/>
                  <a:pt x="5332" y="1711"/>
                  <a:pt x="5332" y="1605"/>
                </a:cubicBezTo>
                <a:cubicBezTo>
                  <a:pt x="5332" y="1500"/>
                  <a:pt x="5417" y="1415"/>
                  <a:pt x="5523" y="1415"/>
                </a:cubicBezTo>
                <a:cubicBezTo>
                  <a:pt x="5628" y="1415"/>
                  <a:pt x="5713" y="1500"/>
                  <a:pt x="5713" y="1605"/>
                </a:cubicBezTo>
                <a:cubicBezTo>
                  <a:pt x="5713" y="1711"/>
                  <a:pt x="5628" y="1797"/>
                  <a:pt x="5523" y="179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B1026"/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67871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40775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What Is </a:t>
              </a:r>
              <a:r>
                <a:rPr lang="en-US" altLang="zh-CN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Kaiwu</a:t>
              </a:r>
              <a:endParaRPr lang="en-US" altLang="zh-CN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什么是开悟大赛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05F1DBC-FFAE-A707-3D30-BFCA0F3DE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359" y="2269076"/>
            <a:ext cx="2835884" cy="26746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8C63F4B-FC06-A2A3-C7B1-BF0FF3169B56}"/>
              </a:ext>
            </a:extLst>
          </p:cNvPr>
          <p:cNvSpPr txBox="1"/>
          <p:nvPr/>
        </p:nvSpPr>
        <p:spPr>
          <a:xfrm>
            <a:off x="4768275" y="566810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来打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王者荣耀</a:t>
            </a:r>
          </a:p>
        </p:txBody>
      </p:sp>
      <p:sp>
        <p:nvSpPr>
          <p:cNvPr id="2" name="Oval 38">
            <a:extLst>
              <a:ext uri="{FF2B5EF4-FFF2-40B4-BE49-F238E27FC236}">
                <a16:creationId xmlns:a16="http://schemas.microsoft.com/office/drawing/2014/main" id="{5AC83984-FA17-2E5A-4E69-C70F4C59055F}"/>
              </a:ext>
            </a:extLst>
          </p:cNvPr>
          <p:cNvSpPr/>
          <p:nvPr/>
        </p:nvSpPr>
        <p:spPr>
          <a:xfrm>
            <a:off x="4874860" y="3358998"/>
            <a:ext cx="381559" cy="442244"/>
          </a:xfrm>
          <a:custGeom>
            <a:avLst/>
            <a:gdLst>
              <a:gd name="connsiteX0" fmla="*/ 54384 w 524442"/>
              <a:gd name="connsiteY0" fmla="*/ 518797 h 607851"/>
              <a:gd name="connsiteX1" fmla="*/ 56921 w 524442"/>
              <a:gd name="connsiteY1" fmla="*/ 518797 h 607851"/>
              <a:gd name="connsiteX2" fmla="*/ 182026 w 524442"/>
              <a:gd name="connsiteY2" fmla="*/ 518797 h 607851"/>
              <a:gd name="connsiteX3" fmla="*/ 342416 w 524442"/>
              <a:gd name="connsiteY3" fmla="*/ 518797 h 607851"/>
              <a:gd name="connsiteX4" fmla="*/ 467521 w 524442"/>
              <a:gd name="connsiteY4" fmla="*/ 518797 h 607851"/>
              <a:gd name="connsiteX5" fmla="*/ 470058 w 524442"/>
              <a:gd name="connsiteY5" fmla="*/ 518797 h 607851"/>
              <a:gd name="connsiteX6" fmla="*/ 486619 w 524442"/>
              <a:gd name="connsiteY6" fmla="*/ 535341 h 607851"/>
              <a:gd name="connsiteX7" fmla="*/ 486619 w 524442"/>
              <a:gd name="connsiteY7" fmla="*/ 591307 h 607851"/>
              <a:gd name="connsiteX8" fmla="*/ 470058 w 524442"/>
              <a:gd name="connsiteY8" fmla="*/ 607851 h 607851"/>
              <a:gd name="connsiteX9" fmla="*/ 54384 w 524442"/>
              <a:gd name="connsiteY9" fmla="*/ 607851 h 607851"/>
              <a:gd name="connsiteX10" fmla="*/ 37823 w 524442"/>
              <a:gd name="connsiteY10" fmla="*/ 591307 h 607851"/>
              <a:gd name="connsiteX11" fmla="*/ 37823 w 524442"/>
              <a:gd name="connsiteY11" fmla="*/ 535341 h 607851"/>
              <a:gd name="connsiteX12" fmla="*/ 54384 w 524442"/>
              <a:gd name="connsiteY12" fmla="*/ 518797 h 607851"/>
              <a:gd name="connsiteX13" fmla="*/ 355607 w 524442"/>
              <a:gd name="connsiteY13" fmla="*/ 287091 h 607851"/>
              <a:gd name="connsiteX14" fmla="*/ 306900 w 524442"/>
              <a:gd name="connsiteY14" fmla="*/ 335734 h 607851"/>
              <a:gd name="connsiteX15" fmla="*/ 355607 w 524442"/>
              <a:gd name="connsiteY15" fmla="*/ 384451 h 607851"/>
              <a:gd name="connsiteX16" fmla="*/ 404389 w 524442"/>
              <a:gd name="connsiteY16" fmla="*/ 335734 h 607851"/>
              <a:gd name="connsiteX17" fmla="*/ 355607 w 524442"/>
              <a:gd name="connsiteY17" fmla="*/ 287091 h 607851"/>
              <a:gd name="connsiteX18" fmla="*/ 175845 w 524442"/>
              <a:gd name="connsiteY18" fmla="*/ 287091 h 607851"/>
              <a:gd name="connsiteX19" fmla="*/ 127063 w 524442"/>
              <a:gd name="connsiteY19" fmla="*/ 335734 h 607851"/>
              <a:gd name="connsiteX20" fmla="*/ 175845 w 524442"/>
              <a:gd name="connsiteY20" fmla="*/ 384451 h 607851"/>
              <a:gd name="connsiteX21" fmla="*/ 224553 w 524442"/>
              <a:gd name="connsiteY21" fmla="*/ 335734 h 607851"/>
              <a:gd name="connsiteX22" fmla="*/ 175845 w 524442"/>
              <a:gd name="connsiteY22" fmla="*/ 287091 h 607851"/>
              <a:gd name="connsiteX23" fmla="*/ 466861 w 524442"/>
              <a:gd name="connsiteY23" fmla="*/ 277605 h 607851"/>
              <a:gd name="connsiteX24" fmla="*/ 490207 w 524442"/>
              <a:gd name="connsiteY24" fmla="*/ 277605 h 607851"/>
              <a:gd name="connsiteX25" fmla="*/ 524442 w 524442"/>
              <a:gd name="connsiteY25" fmla="*/ 311731 h 607851"/>
              <a:gd name="connsiteX26" fmla="*/ 524442 w 524442"/>
              <a:gd name="connsiteY26" fmla="*/ 378046 h 607851"/>
              <a:gd name="connsiteX27" fmla="*/ 490207 w 524442"/>
              <a:gd name="connsiteY27" fmla="*/ 412173 h 607851"/>
              <a:gd name="connsiteX28" fmla="*/ 467532 w 524442"/>
              <a:gd name="connsiteY28" fmla="*/ 412173 h 607851"/>
              <a:gd name="connsiteX29" fmla="*/ 467532 w 524442"/>
              <a:gd name="connsiteY29" fmla="*/ 294295 h 607851"/>
              <a:gd name="connsiteX30" fmla="*/ 466861 w 524442"/>
              <a:gd name="connsiteY30" fmla="*/ 277605 h 607851"/>
              <a:gd name="connsiteX31" fmla="*/ 34235 w 524442"/>
              <a:gd name="connsiteY31" fmla="*/ 277605 h 607851"/>
              <a:gd name="connsiteX32" fmla="*/ 57581 w 524442"/>
              <a:gd name="connsiteY32" fmla="*/ 277605 h 607851"/>
              <a:gd name="connsiteX33" fmla="*/ 56910 w 524442"/>
              <a:gd name="connsiteY33" fmla="*/ 294295 h 607851"/>
              <a:gd name="connsiteX34" fmla="*/ 56910 w 524442"/>
              <a:gd name="connsiteY34" fmla="*/ 412173 h 607851"/>
              <a:gd name="connsiteX35" fmla="*/ 34235 w 524442"/>
              <a:gd name="connsiteY35" fmla="*/ 412173 h 607851"/>
              <a:gd name="connsiteX36" fmla="*/ 0 w 524442"/>
              <a:gd name="connsiteY36" fmla="*/ 378046 h 607851"/>
              <a:gd name="connsiteX37" fmla="*/ 0 w 524442"/>
              <a:gd name="connsiteY37" fmla="*/ 311731 h 607851"/>
              <a:gd name="connsiteX38" fmla="*/ 34235 w 524442"/>
              <a:gd name="connsiteY38" fmla="*/ 277605 h 607851"/>
              <a:gd name="connsiteX39" fmla="*/ 262221 w 524442"/>
              <a:gd name="connsiteY39" fmla="*/ 0 h 607851"/>
              <a:gd name="connsiteX40" fmla="*/ 306900 w 524442"/>
              <a:gd name="connsiteY40" fmla="*/ 44620 h 607851"/>
              <a:gd name="connsiteX41" fmla="*/ 284299 w 524442"/>
              <a:gd name="connsiteY41" fmla="*/ 83356 h 607851"/>
              <a:gd name="connsiteX42" fmla="*/ 284299 w 524442"/>
              <a:gd name="connsiteY42" fmla="*/ 90433 h 607851"/>
              <a:gd name="connsiteX43" fmla="*/ 284299 w 524442"/>
              <a:gd name="connsiteY43" fmla="*/ 103618 h 607851"/>
              <a:gd name="connsiteX44" fmla="*/ 284299 w 524442"/>
              <a:gd name="connsiteY44" fmla="*/ 116803 h 607851"/>
              <a:gd name="connsiteX45" fmla="*/ 440566 w 524442"/>
              <a:gd name="connsiteY45" fmla="*/ 277928 h 607851"/>
              <a:gd name="connsiteX46" fmla="*/ 441386 w 524442"/>
              <a:gd name="connsiteY46" fmla="*/ 294316 h 607851"/>
              <a:gd name="connsiteX47" fmla="*/ 441386 w 524442"/>
              <a:gd name="connsiteY47" fmla="*/ 412013 h 607851"/>
              <a:gd name="connsiteX48" fmla="*/ 441386 w 524442"/>
              <a:gd name="connsiteY48" fmla="*/ 492688 h 607851"/>
              <a:gd name="connsiteX49" fmla="*/ 342405 w 524442"/>
              <a:gd name="connsiteY49" fmla="*/ 492688 h 607851"/>
              <a:gd name="connsiteX50" fmla="*/ 342405 w 524442"/>
              <a:gd name="connsiteY50" fmla="*/ 454697 h 607851"/>
              <a:gd name="connsiteX51" fmla="*/ 322788 w 524442"/>
              <a:gd name="connsiteY51" fmla="*/ 435106 h 607851"/>
              <a:gd name="connsiteX52" fmla="*/ 201653 w 524442"/>
              <a:gd name="connsiteY52" fmla="*/ 435106 h 607851"/>
              <a:gd name="connsiteX53" fmla="*/ 182036 w 524442"/>
              <a:gd name="connsiteY53" fmla="*/ 454697 h 607851"/>
              <a:gd name="connsiteX54" fmla="*/ 182036 w 524442"/>
              <a:gd name="connsiteY54" fmla="*/ 492688 h 607851"/>
              <a:gd name="connsiteX55" fmla="*/ 83055 w 524442"/>
              <a:gd name="connsiteY55" fmla="*/ 492688 h 607851"/>
              <a:gd name="connsiteX56" fmla="*/ 83055 w 524442"/>
              <a:gd name="connsiteY56" fmla="*/ 411939 h 607851"/>
              <a:gd name="connsiteX57" fmla="*/ 83055 w 524442"/>
              <a:gd name="connsiteY57" fmla="*/ 294316 h 607851"/>
              <a:gd name="connsiteX58" fmla="*/ 83801 w 524442"/>
              <a:gd name="connsiteY58" fmla="*/ 278003 h 607851"/>
              <a:gd name="connsiteX59" fmla="*/ 240142 w 524442"/>
              <a:gd name="connsiteY59" fmla="*/ 116803 h 607851"/>
              <a:gd name="connsiteX60" fmla="*/ 240142 w 524442"/>
              <a:gd name="connsiteY60" fmla="*/ 103618 h 607851"/>
              <a:gd name="connsiteX61" fmla="*/ 240142 w 524442"/>
              <a:gd name="connsiteY61" fmla="*/ 90433 h 607851"/>
              <a:gd name="connsiteX62" fmla="*/ 240142 w 524442"/>
              <a:gd name="connsiteY62" fmla="*/ 83356 h 607851"/>
              <a:gd name="connsiteX63" fmla="*/ 217541 w 524442"/>
              <a:gd name="connsiteY63" fmla="*/ 44620 h 607851"/>
              <a:gd name="connsiteX64" fmla="*/ 262221 w 524442"/>
              <a:gd name="connsiteY6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24442" h="607851">
                <a:moveTo>
                  <a:pt x="54384" y="518797"/>
                </a:moveTo>
                <a:lnTo>
                  <a:pt x="56921" y="518797"/>
                </a:lnTo>
                <a:lnTo>
                  <a:pt x="182026" y="518797"/>
                </a:lnTo>
                <a:lnTo>
                  <a:pt x="342416" y="518797"/>
                </a:lnTo>
                <a:lnTo>
                  <a:pt x="467521" y="518797"/>
                </a:lnTo>
                <a:lnTo>
                  <a:pt x="470058" y="518797"/>
                </a:lnTo>
                <a:cubicBezTo>
                  <a:pt x="479159" y="518797"/>
                  <a:pt x="486619" y="526175"/>
                  <a:pt x="486619" y="535341"/>
                </a:cubicBezTo>
                <a:lnTo>
                  <a:pt x="486619" y="591307"/>
                </a:lnTo>
                <a:cubicBezTo>
                  <a:pt x="486619" y="600474"/>
                  <a:pt x="479159" y="607851"/>
                  <a:pt x="470058" y="607851"/>
                </a:cubicBezTo>
                <a:lnTo>
                  <a:pt x="54384" y="607851"/>
                </a:lnTo>
                <a:cubicBezTo>
                  <a:pt x="45283" y="607851"/>
                  <a:pt x="37823" y="600474"/>
                  <a:pt x="37823" y="591307"/>
                </a:cubicBezTo>
                <a:lnTo>
                  <a:pt x="37823" y="535341"/>
                </a:lnTo>
                <a:cubicBezTo>
                  <a:pt x="37823" y="526175"/>
                  <a:pt x="45283" y="518797"/>
                  <a:pt x="54384" y="518797"/>
                </a:cubicBezTo>
                <a:close/>
                <a:moveTo>
                  <a:pt x="355607" y="287091"/>
                </a:moveTo>
                <a:cubicBezTo>
                  <a:pt x="328680" y="287091"/>
                  <a:pt x="306900" y="308842"/>
                  <a:pt x="306900" y="335734"/>
                </a:cubicBezTo>
                <a:cubicBezTo>
                  <a:pt x="306900" y="362625"/>
                  <a:pt x="328680" y="384451"/>
                  <a:pt x="355607" y="384451"/>
                </a:cubicBezTo>
                <a:cubicBezTo>
                  <a:pt x="382534" y="384451"/>
                  <a:pt x="404389" y="362625"/>
                  <a:pt x="404389" y="335734"/>
                </a:cubicBezTo>
                <a:cubicBezTo>
                  <a:pt x="404389" y="308842"/>
                  <a:pt x="382534" y="287091"/>
                  <a:pt x="355607" y="287091"/>
                </a:cubicBezTo>
                <a:close/>
                <a:moveTo>
                  <a:pt x="175845" y="287091"/>
                </a:moveTo>
                <a:cubicBezTo>
                  <a:pt x="148918" y="287091"/>
                  <a:pt x="127063" y="308842"/>
                  <a:pt x="127063" y="335734"/>
                </a:cubicBezTo>
                <a:cubicBezTo>
                  <a:pt x="127063" y="362625"/>
                  <a:pt x="148918" y="384451"/>
                  <a:pt x="175845" y="384451"/>
                </a:cubicBezTo>
                <a:cubicBezTo>
                  <a:pt x="202772" y="384451"/>
                  <a:pt x="224553" y="362625"/>
                  <a:pt x="224553" y="335734"/>
                </a:cubicBezTo>
                <a:cubicBezTo>
                  <a:pt x="224553" y="308842"/>
                  <a:pt x="202772" y="287091"/>
                  <a:pt x="175845" y="287091"/>
                </a:cubicBezTo>
                <a:close/>
                <a:moveTo>
                  <a:pt x="466861" y="277605"/>
                </a:moveTo>
                <a:lnTo>
                  <a:pt x="490207" y="277605"/>
                </a:lnTo>
                <a:cubicBezTo>
                  <a:pt x="509152" y="277605"/>
                  <a:pt x="524442" y="292880"/>
                  <a:pt x="524442" y="311731"/>
                </a:cubicBezTo>
                <a:lnTo>
                  <a:pt x="524442" y="378046"/>
                </a:lnTo>
                <a:cubicBezTo>
                  <a:pt x="524442" y="396898"/>
                  <a:pt x="509152" y="412173"/>
                  <a:pt x="490207" y="412173"/>
                </a:cubicBezTo>
                <a:lnTo>
                  <a:pt x="467532" y="412173"/>
                </a:lnTo>
                <a:lnTo>
                  <a:pt x="467532" y="294295"/>
                </a:lnTo>
                <a:cubicBezTo>
                  <a:pt x="467532" y="288707"/>
                  <a:pt x="467309" y="283119"/>
                  <a:pt x="466861" y="277605"/>
                </a:cubicBezTo>
                <a:close/>
                <a:moveTo>
                  <a:pt x="34235" y="277605"/>
                </a:moveTo>
                <a:lnTo>
                  <a:pt x="57581" y="277605"/>
                </a:lnTo>
                <a:cubicBezTo>
                  <a:pt x="57133" y="283119"/>
                  <a:pt x="56910" y="288707"/>
                  <a:pt x="56910" y="294295"/>
                </a:cubicBezTo>
                <a:lnTo>
                  <a:pt x="56910" y="412173"/>
                </a:lnTo>
                <a:lnTo>
                  <a:pt x="34235" y="412173"/>
                </a:lnTo>
                <a:cubicBezTo>
                  <a:pt x="15290" y="412173"/>
                  <a:pt x="0" y="396898"/>
                  <a:pt x="0" y="378046"/>
                </a:cubicBezTo>
                <a:lnTo>
                  <a:pt x="0" y="311731"/>
                </a:lnTo>
                <a:cubicBezTo>
                  <a:pt x="0" y="292880"/>
                  <a:pt x="15290" y="277605"/>
                  <a:pt x="34235" y="277605"/>
                </a:cubicBezTo>
                <a:close/>
                <a:moveTo>
                  <a:pt x="262221" y="0"/>
                </a:moveTo>
                <a:cubicBezTo>
                  <a:pt x="286910" y="0"/>
                  <a:pt x="306900" y="19964"/>
                  <a:pt x="306900" y="44620"/>
                </a:cubicBezTo>
                <a:cubicBezTo>
                  <a:pt x="306900" y="61232"/>
                  <a:pt x="297800" y="75683"/>
                  <a:pt x="284299" y="83356"/>
                </a:cubicBezTo>
                <a:lnTo>
                  <a:pt x="284299" y="90433"/>
                </a:lnTo>
                <a:lnTo>
                  <a:pt x="284299" y="103618"/>
                </a:lnTo>
                <a:lnTo>
                  <a:pt x="284299" y="116803"/>
                </a:lnTo>
                <a:cubicBezTo>
                  <a:pt x="367467" y="127008"/>
                  <a:pt x="432957" y="194051"/>
                  <a:pt x="440566" y="277928"/>
                </a:cubicBezTo>
                <a:cubicBezTo>
                  <a:pt x="441088" y="283292"/>
                  <a:pt x="441386" y="288804"/>
                  <a:pt x="441386" y="294316"/>
                </a:cubicBezTo>
                <a:lnTo>
                  <a:pt x="441386" y="412013"/>
                </a:lnTo>
                <a:lnTo>
                  <a:pt x="441386" y="492688"/>
                </a:lnTo>
                <a:lnTo>
                  <a:pt x="342405" y="492688"/>
                </a:lnTo>
                <a:lnTo>
                  <a:pt x="342405" y="454697"/>
                </a:lnTo>
                <a:cubicBezTo>
                  <a:pt x="342405" y="443896"/>
                  <a:pt x="333603" y="435106"/>
                  <a:pt x="322788" y="435106"/>
                </a:cubicBezTo>
                <a:lnTo>
                  <a:pt x="201653" y="435106"/>
                </a:lnTo>
                <a:cubicBezTo>
                  <a:pt x="190838" y="435106"/>
                  <a:pt x="182036" y="443896"/>
                  <a:pt x="182036" y="454697"/>
                </a:cubicBezTo>
                <a:lnTo>
                  <a:pt x="182036" y="492688"/>
                </a:lnTo>
                <a:lnTo>
                  <a:pt x="83055" y="492688"/>
                </a:lnTo>
                <a:lnTo>
                  <a:pt x="83055" y="411939"/>
                </a:lnTo>
                <a:lnTo>
                  <a:pt x="83055" y="294316"/>
                </a:lnTo>
                <a:cubicBezTo>
                  <a:pt x="83055" y="288804"/>
                  <a:pt x="83353" y="283366"/>
                  <a:pt x="83801" y="278003"/>
                </a:cubicBezTo>
                <a:cubicBezTo>
                  <a:pt x="91409" y="194125"/>
                  <a:pt x="156974" y="127008"/>
                  <a:pt x="240142" y="116803"/>
                </a:cubicBezTo>
                <a:lnTo>
                  <a:pt x="240142" y="103618"/>
                </a:lnTo>
                <a:lnTo>
                  <a:pt x="240142" y="90433"/>
                </a:lnTo>
                <a:lnTo>
                  <a:pt x="240142" y="83356"/>
                </a:lnTo>
                <a:cubicBezTo>
                  <a:pt x="226641" y="75683"/>
                  <a:pt x="217541" y="61232"/>
                  <a:pt x="217541" y="44620"/>
                </a:cubicBezTo>
                <a:cubicBezTo>
                  <a:pt x="217541" y="19964"/>
                  <a:pt x="237531" y="0"/>
                  <a:pt x="26222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badi" panose="020B06040201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0A5022-157E-71D9-297F-BAFE7B37F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66" y="2019476"/>
            <a:ext cx="2517364" cy="3173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56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B1026"/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67871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2987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About </a:t>
              </a:r>
              <a:r>
                <a:rPr lang="en-US" altLang="zh-CN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Kaiwu</a:t>
              </a:r>
              <a:endParaRPr lang="en-US" altLang="zh-CN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开悟简介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DBCA076-3022-D86A-D168-0CEAC04E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23" y="1478280"/>
            <a:ext cx="4256998" cy="43054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4875D5-E494-E47C-31DD-A40C82915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421" y="1478279"/>
            <a:ext cx="4680344" cy="43054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831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B1026"/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2987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About </a:t>
              </a:r>
              <a:r>
                <a:rPr lang="en-US" altLang="zh-CN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Kaiwu</a:t>
              </a:r>
              <a:endParaRPr lang="en-US" altLang="zh-CN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开悟简介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2CC51BC-3D2B-3B93-FC45-97C7C37B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60" y="1478281"/>
            <a:ext cx="4405139" cy="43054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0B70B2-8976-7D5A-B42B-2F804E5F9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140" y="1478282"/>
            <a:ext cx="5038521" cy="4305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908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5">
            <a:extLst>
              <a:ext uri="{FF2B5EF4-FFF2-40B4-BE49-F238E27FC236}">
                <a16:creationId xmlns:a16="http://schemas.microsoft.com/office/drawing/2014/main" id="{DEB9D4DA-0D7B-4840-8EB2-6555BD80D8AB}"/>
              </a:ext>
            </a:extLst>
          </p:cNvPr>
          <p:cNvSpPr txBox="1"/>
          <p:nvPr/>
        </p:nvSpPr>
        <p:spPr>
          <a:xfrm>
            <a:off x="10471698" y="622004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B1026"/>
                </a:solidFill>
                <a:effectLst/>
                <a:uLnTx/>
                <a:uFillTx/>
                <a:latin typeface="Abadi" panose="020B06040201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B1026"/>
              </a:solidFill>
              <a:effectLst/>
              <a:uLnTx/>
              <a:uFillTx/>
              <a:latin typeface="Abadi" panose="020B06040201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F710211-CD15-4742-8751-A44FC6547C79}"/>
              </a:ext>
            </a:extLst>
          </p:cNvPr>
          <p:cNvCxnSpPr>
            <a:cxnSpLocks/>
          </p:cNvCxnSpPr>
          <p:nvPr/>
        </p:nvCxnSpPr>
        <p:spPr>
          <a:xfrm>
            <a:off x="1082572" y="6220047"/>
            <a:ext cx="109029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B6CBE-8673-4B56-BA57-FF885DFFB647}"/>
              </a:ext>
            </a:extLst>
          </p:cNvPr>
          <p:cNvGrpSpPr/>
          <p:nvPr/>
        </p:nvGrpSpPr>
        <p:grpSpPr>
          <a:xfrm>
            <a:off x="413796" y="421069"/>
            <a:ext cx="3345876" cy="740934"/>
            <a:chOff x="413796" y="421069"/>
            <a:chExt cx="3345876" cy="7409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6488F-4A21-441F-9B43-F5E0024DAEF6}"/>
                </a:ext>
              </a:extLst>
            </p:cNvPr>
            <p:cNvSpPr txBox="1"/>
            <p:nvPr/>
          </p:nvSpPr>
          <p:spPr>
            <a:xfrm>
              <a:off x="413796" y="823449"/>
              <a:ext cx="117211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Abadi" panose="020B0604020104020204" pitchFamily="34" charset="0"/>
                </a:rPr>
                <a:t>Why MOBA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40240-5676-4C0B-B1AC-0ADDD423900B}"/>
                </a:ext>
              </a:extLst>
            </p:cNvPr>
            <p:cNvSpPr txBox="1"/>
            <p:nvPr/>
          </p:nvSpPr>
          <p:spPr>
            <a:xfrm>
              <a:off x="417861" y="421069"/>
              <a:ext cx="3132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effectLst/>
                  <a:latin typeface="Abadi" panose="020B0604020104020204" pitchFamily="34" charset="0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 dirty="0"/>
                <a:t>为什么选择</a:t>
              </a:r>
              <a:r>
                <a:rPr lang="en-US" altLang="zh-CN" dirty="0"/>
                <a:t>MOBA</a:t>
              </a:r>
              <a:r>
                <a:rPr lang="zh-CN" altLang="en-US" dirty="0"/>
                <a:t>游戏</a:t>
              </a:r>
              <a:endParaRPr lang="en-US" altLang="zh-CN" dirty="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A78CC8D-7E3B-418C-A0D0-2BC2DFF9D2B4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" y="846040"/>
              <a:ext cx="3270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0D80C54-7154-4D1F-85A0-60747BBBCC47}"/>
                </a:ext>
              </a:extLst>
            </p:cNvPr>
            <p:cNvCxnSpPr>
              <a:cxnSpLocks/>
            </p:cNvCxnSpPr>
            <p:nvPr/>
          </p:nvCxnSpPr>
          <p:spPr>
            <a:xfrm>
              <a:off x="3627526" y="421069"/>
              <a:ext cx="0" cy="57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67BF596-8A38-4CF0-B1E4-4A5BC52AF896}"/>
              </a:ext>
            </a:extLst>
          </p:cNvPr>
          <p:cNvSpPr txBox="1"/>
          <p:nvPr/>
        </p:nvSpPr>
        <p:spPr>
          <a:xfrm>
            <a:off x="2787537" y="2121199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游戏场景复杂，地图庞大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难以像围棋那样获取全局信息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5C4E74-FFDA-DA46-EB22-665142D29309}"/>
              </a:ext>
            </a:extLst>
          </p:cNvPr>
          <p:cNvSpPr txBox="1"/>
          <p:nvPr/>
        </p:nvSpPr>
        <p:spPr>
          <a:xfrm>
            <a:off x="2787537" y="444524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操作空间巨大，探索难度大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可能动作达到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10^20000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31B002-905B-747F-D8C9-62297823C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46" y="992726"/>
            <a:ext cx="4535817" cy="25544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2CFFE4-3DCC-A236-2032-8FF26A4FA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046" y="3621627"/>
            <a:ext cx="4535817" cy="25239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32068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#27818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#174979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#379842;#143181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98768;#99057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670</Words>
  <Application>Microsoft Office PowerPoint</Application>
  <PresentationFormat>宽屏</PresentationFormat>
  <Paragraphs>204</Paragraphs>
  <Slides>23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等线 Light</vt:lpstr>
      <vt:lpstr>微软雅黑</vt:lpstr>
      <vt:lpstr>Abadi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O365</cp:lastModifiedBy>
  <cp:revision>204</cp:revision>
  <dcterms:created xsi:type="dcterms:W3CDTF">2019-05-24T05:34:12Z</dcterms:created>
  <dcterms:modified xsi:type="dcterms:W3CDTF">2023-03-29T10:59:39Z</dcterms:modified>
</cp:coreProperties>
</file>